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0"/>
  </p:notesMasterIdLst>
  <p:handoutMasterIdLst>
    <p:handoutMasterId r:id="rId151"/>
  </p:handoutMasterIdLst>
  <p:sldIdLst>
    <p:sldId id="453" r:id="rId2"/>
    <p:sldId id="575" r:id="rId3"/>
    <p:sldId id="591" r:id="rId4"/>
    <p:sldId id="586" r:id="rId5"/>
    <p:sldId id="590" r:id="rId6"/>
    <p:sldId id="587" r:id="rId7"/>
    <p:sldId id="588" r:id="rId8"/>
    <p:sldId id="754" r:id="rId9"/>
    <p:sldId id="741" r:id="rId10"/>
    <p:sldId id="742" r:id="rId11"/>
    <p:sldId id="745" r:id="rId12"/>
    <p:sldId id="746" r:id="rId13"/>
    <p:sldId id="592" r:id="rId14"/>
    <p:sldId id="743" r:id="rId15"/>
    <p:sldId id="744" r:id="rId16"/>
    <p:sldId id="593" r:id="rId17"/>
    <p:sldId id="620" r:id="rId18"/>
    <p:sldId id="594" r:id="rId19"/>
    <p:sldId id="595" r:id="rId20"/>
    <p:sldId id="747" r:id="rId21"/>
    <p:sldId id="617" r:id="rId22"/>
    <p:sldId id="596" r:id="rId23"/>
    <p:sldId id="597" r:id="rId24"/>
    <p:sldId id="527" r:id="rId25"/>
    <p:sldId id="528" r:id="rId26"/>
    <p:sldId id="599" r:id="rId27"/>
    <p:sldId id="600" r:id="rId28"/>
    <p:sldId id="602" r:id="rId29"/>
    <p:sldId id="603" r:id="rId30"/>
    <p:sldId id="604" r:id="rId31"/>
    <p:sldId id="605" r:id="rId32"/>
    <p:sldId id="538" r:id="rId33"/>
    <p:sldId id="542" r:id="rId34"/>
    <p:sldId id="607" r:id="rId35"/>
    <p:sldId id="545" r:id="rId36"/>
    <p:sldId id="702" r:id="rId37"/>
    <p:sldId id="608" r:id="rId38"/>
    <p:sldId id="609" r:id="rId39"/>
    <p:sldId id="539" r:id="rId40"/>
    <p:sldId id="692" r:id="rId41"/>
    <p:sldId id="699" r:id="rId42"/>
    <p:sldId id="700" r:id="rId43"/>
    <p:sldId id="624" r:id="rId44"/>
    <p:sldId id="627" r:id="rId45"/>
    <p:sldId id="626" r:id="rId46"/>
    <p:sldId id="622" r:id="rId47"/>
    <p:sldId id="703" r:id="rId48"/>
    <p:sldId id="694" r:id="rId49"/>
    <p:sldId id="704" r:id="rId50"/>
    <p:sldId id="549" r:id="rId51"/>
    <p:sldId id="621" r:id="rId52"/>
    <p:sldId id="529" r:id="rId53"/>
    <p:sldId id="614" r:id="rId54"/>
    <p:sldId id="616" r:id="rId55"/>
    <p:sldId id="623" r:id="rId56"/>
    <p:sldId id="547" r:id="rId57"/>
    <p:sldId id="689" r:id="rId58"/>
    <p:sldId id="628" r:id="rId59"/>
    <p:sldId id="633" r:id="rId60"/>
    <p:sldId id="634" r:id="rId61"/>
    <p:sldId id="635" r:id="rId62"/>
    <p:sldId id="636" r:id="rId63"/>
    <p:sldId id="629" r:id="rId64"/>
    <p:sldId id="639" r:id="rId65"/>
    <p:sldId id="637" r:id="rId66"/>
    <p:sldId id="638" r:id="rId67"/>
    <p:sldId id="632" r:id="rId68"/>
    <p:sldId id="658" r:id="rId69"/>
    <p:sldId id="662" r:id="rId70"/>
    <p:sldId id="664" r:id="rId71"/>
    <p:sldId id="663" r:id="rId72"/>
    <p:sldId id="714" r:id="rId73"/>
    <p:sldId id="715" r:id="rId74"/>
    <p:sldId id="716" r:id="rId75"/>
    <p:sldId id="717" r:id="rId76"/>
    <p:sldId id="726" r:id="rId77"/>
    <p:sldId id="724" r:id="rId78"/>
    <p:sldId id="730" r:id="rId79"/>
    <p:sldId id="718" r:id="rId80"/>
    <p:sldId id="720" r:id="rId81"/>
    <p:sldId id="721" r:id="rId82"/>
    <p:sldId id="748" r:id="rId83"/>
    <p:sldId id="722" r:id="rId84"/>
    <p:sldId id="749" r:id="rId85"/>
    <p:sldId id="727" r:id="rId86"/>
    <p:sldId id="739" r:id="rId87"/>
    <p:sldId id="723" r:id="rId88"/>
    <p:sldId id="731" r:id="rId89"/>
    <p:sldId id="728" r:id="rId90"/>
    <p:sldId id="666" r:id="rId91"/>
    <p:sldId id="644" r:id="rId92"/>
    <p:sldId id="645" r:id="rId93"/>
    <p:sldId id="706" r:id="rId94"/>
    <p:sldId id="641" r:id="rId95"/>
    <p:sldId id="750" r:id="rId96"/>
    <p:sldId id="642" r:id="rId97"/>
    <p:sldId id="657" r:id="rId98"/>
    <p:sldId id="656" r:id="rId99"/>
    <p:sldId id="643" r:id="rId100"/>
    <p:sldId id="646" r:id="rId101"/>
    <p:sldId id="647" r:id="rId102"/>
    <p:sldId id="648" r:id="rId103"/>
    <p:sldId id="751" r:id="rId104"/>
    <p:sldId id="649" r:id="rId105"/>
    <p:sldId id="660" r:id="rId106"/>
    <p:sldId id="659" r:id="rId107"/>
    <p:sldId id="650" r:id="rId108"/>
    <p:sldId id="661" r:id="rId109"/>
    <p:sldId id="665" r:id="rId110"/>
    <p:sldId id="719" r:id="rId111"/>
    <p:sldId id="732" r:id="rId112"/>
    <p:sldId id="733" r:id="rId113"/>
    <p:sldId id="734" r:id="rId114"/>
    <p:sldId id="736" r:id="rId115"/>
    <p:sldId id="737" r:id="rId116"/>
    <p:sldId id="738" r:id="rId117"/>
    <p:sldId id="752" r:id="rId118"/>
    <p:sldId id="651" r:id="rId119"/>
    <p:sldId id="667" r:id="rId120"/>
    <p:sldId id="668" r:id="rId121"/>
    <p:sldId id="652" r:id="rId122"/>
    <p:sldId id="669" r:id="rId123"/>
    <p:sldId id="670" r:id="rId124"/>
    <p:sldId id="671" r:id="rId125"/>
    <p:sldId id="672" r:id="rId126"/>
    <p:sldId id="653" r:id="rId127"/>
    <p:sldId id="753" r:id="rId128"/>
    <p:sldId id="673" r:id="rId129"/>
    <p:sldId id="582" r:id="rId130"/>
    <p:sldId id="676" r:id="rId131"/>
    <p:sldId id="678" r:id="rId132"/>
    <p:sldId id="674" r:id="rId133"/>
    <p:sldId id="675" r:id="rId134"/>
    <p:sldId id="712" r:id="rId135"/>
    <p:sldId id="640" r:id="rId136"/>
    <p:sldId id="710" r:id="rId137"/>
    <p:sldId id="711" r:id="rId138"/>
    <p:sldId id="680" r:id="rId139"/>
    <p:sldId id="681" r:id="rId140"/>
    <p:sldId id="682" r:id="rId141"/>
    <p:sldId id="683" r:id="rId142"/>
    <p:sldId id="679" r:id="rId143"/>
    <p:sldId id="684" r:id="rId144"/>
    <p:sldId id="686" r:id="rId145"/>
    <p:sldId id="687" r:id="rId146"/>
    <p:sldId id="688" r:id="rId147"/>
    <p:sldId id="685" r:id="rId148"/>
    <p:sldId id="707" r:id="rId149"/>
  </p:sldIdLst>
  <p:sldSz cx="9144000" cy="6858000" type="screen4x3"/>
  <p:notesSz cx="7315200" cy="9601200"/>
  <p:defaultTextStyle>
    <a:defPPr>
      <a:defRPr lang="fr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775FFC-8470-4BE9-800E-8F3D509788A5}">
          <p14:sldIdLst>
            <p14:sldId id="453"/>
            <p14:sldId id="575"/>
            <p14:sldId id="591"/>
            <p14:sldId id="586"/>
            <p14:sldId id="590"/>
            <p14:sldId id="587"/>
            <p14:sldId id="588"/>
            <p14:sldId id="754"/>
            <p14:sldId id="741"/>
            <p14:sldId id="742"/>
            <p14:sldId id="745"/>
            <p14:sldId id="746"/>
            <p14:sldId id="592"/>
            <p14:sldId id="743"/>
            <p14:sldId id="744"/>
            <p14:sldId id="593"/>
            <p14:sldId id="620"/>
            <p14:sldId id="594"/>
            <p14:sldId id="595"/>
            <p14:sldId id="747"/>
            <p14:sldId id="617"/>
            <p14:sldId id="596"/>
            <p14:sldId id="597"/>
            <p14:sldId id="527"/>
            <p14:sldId id="528"/>
            <p14:sldId id="599"/>
            <p14:sldId id="600"/>
            <p14:sldId id="602"/>
            <p14:sldId id="603"/>
            <p14:sldId id="604"/>
            <p14:sldId id="605"/>
            <p14:sldId id="538"/>
            <p14:sldId id="542"/>
            <p14:sldId id="607"/>
            <p14:sldId id="545"/>
            <p14:sldId id="702"/>
            <p14:sldId id="608"/>
            <p14:sldId id="609"/>
            <p14:sldId id="539"/>
            <p14:sldId id="692"/>
            <p14:sldId id="699"/>
            <p14:sldId id="700"/>
            <p14:sldId id="624"/>
            <p14:sldId id="627"/>
            <p14:sldId id="626"/>
            <p14:sldId id="622"/>
            <p14:sldId id="703"/>
            <p14:sldId id="694"/>
            <p14:sldId id="704"/>
            <p14:sldId id="549"/>
            <p14:sldId id="621"/>
            <p14:sldId id="529"/>
            <p14:sldId id="614"/>
            <p14:sldId id="616"/>
            <p14:sldId id="623"/>
            <p14:sldId id="547"/>
            <p14:sldId id="689"/>
            <p14:sldId id="628"/>
            <p14:sldId id="633"/>
            <p14:sldId id="634"/>
            <p14:sldId id="635"/>
            <p14:sldId id="636"/>
            <p14:sldId id="629"/>
            <p14:sldId id="639"/>
            <p14:sldId id="637"/>
            <p14:sldId id="638"/>
            <p14:sldId id="632"/>
            <p14:sldId id="658"/>
            <p14:sldId id="662"/>
            <p14:sldId id="664"/>
            <p14:sldId id="663"/>
            <p14:sldId id="714"/>
            <p14:sldId id="715"/>
            <p14:sldId id="716"/>
            <p14:sldId id="717"/>
            <p14:sldId id="726"/>
            <p14:sldId id="724"/>
            <p14:sldId id="730"/>
            <p14:sldId id="718"/>
            <p14:sldId id="720"/>
            <p14:sldId id="721"/>
            <p14:sldId id="748"/>
            <p14:sldId id="722"/>
            <p14:sldId id="749"/>
            <p14:sldId id="727"/>
            <p14:sldId id="739"/>
            <p14:sldId id="723"/>
            <p14:sldId id="731"/>
            <p14:sldId id="728"/>
            <p14:sldId id="666"/>
            <p14:sldId id="644"/>
            <p14:sldId id="645"/>
            <p14:sldId id="706"/>
            <p14:sldId id="641"/>
            <p14:sldId id="750"/>
            <p14:sldId id="642"/>
            <p14:sldId id="657"/>
            <p14:sldId id="656"/>
            <p14:sldId id="643"/>
            <p14:sldId id="646"/>
            <p14:sldId id="647"/>
            <p14:sldId id="648"/>
            <p14:sldId id="751"/>
          </p14:sldIdLst>
        </p14:section>
        <p14:section name="Untitled Section" id="{9316BE91-4509-4C8D-A337-AA80FAF8F083}">
          <p14:sldIdLst>
            <p14:sldId id="649"/>
            <p14:sldId id="660"/>
            <p14:sldId id="659"/>
            <p14:sldId id="650"/>
            <p14:sldId id="661"/>
            <p14:sldId id="665"/>
            <p14:sldId id="719"/>
            <p14:sldId id="732"/>
            <p14:sldId id="733"/>
            <p14:sldId id="734"/>
            <p14:sldId id="736"/>
            <p14:sldId id="737"/>
            <p14:sldId id="738"/>
            <p14:sldId id="752"/>
            <p14:sldId id="651"/>
            <p14:sldId id="667"/>
            <p14:sldId id="668"/>
            <p14:sldId id="652"/>
            <p14:sldId id="669"/>
            <p14:sldId id="670"/>
            <p14:sldId id="671"/>
            <p14:sldId id="672"/>
            <p14:sldId id="653"/>
            <p14:sldId id="753"/>
            <p14:sldId id="673"/>
            <p14:sldId id="582"/>
            <p14:sldId id="676"/>
            <p14:sldId id="678"/>
            <p14:sldId id="674"/>
            <p14:sldId id="675"/>
            <p14:sldId id="712"/>
            <p14:sldId id="640"/>
            <p14:sldId id="710"/>
            <p14:sldId id="711"/>
            <p14:sldId id="680"/>
            <p14:sldId id="681"/>
            <p14:sldId id="682"/>
            <p14:sldId id="683"/>
            <p14:sldId id="679"/>
            <p14:sldId id="684"/>
            <p14:sldId id="686"/>
            <p14:sldId id="687"/>
            <p14:sldId id="688"/>
            <p14:sldId id="685"/>
            <p14:sldId id="7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7A00"/>
    <a:srgbClr val="FF0066"/>
    <a:srgbClr val="0066FF"/>
    <a:srgbClr val="00CC99"/>
    <a:srgbClr val="009644"/>
    <a:srgbClr val="00956F"/>
    <a:srgbClr val="FF0000"/>
    <a:srgbClr val="00B050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A0095-554E-6AC0-F1B6-22911DE3EBF3}" v="91" dt="2022-01-10T19:54:31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5289" autoAdjust="0"/>
  </p:normalViewPr>
  <p:slideViewPr>
    <p:cSldViewPr snapToGrid="0">
      <p:cViewPr varScale="1">
        <p:scale>
          <a:sx n="79" d="100"/>
          <a:sy n="79" d="100"/>
        </p:scale>
        <p:origin x="84" y="10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handoutMaster" Target="handoutMasters/handoutMaster1.xml"/><Relationship Id="rId156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wmf"/><Relationship Id="rId1" Type="http://schemas.openxmlformats.org/officeDocument/2006/relationships/image" Target="../media/image339.wmf"/></Relationships>
</file>

<file path=ppt/drawings/_rels/vmlDrawing1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wmf"/><Relationship Id="rId1" Type="http://schemas.openxmlformats.org/officeDocument/2006/relationships/image" Target="../media/image350.wmf"/></Relationships>
</file>

<file path=ppt/drawings/_rels/vmlDrawing1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wmf"/><Relationship Id="rId1" Type="http://schemas.openxmlformats.org/officeDocument/2006/relationships/image" Target="../media/image352.w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wmf"/><Relationship Id="rId1" Type="http://schemas.openxmlformats.org/officeDocument/2006/relationships/image" Target="../media/image355.w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wmf"/><Relationship Id="rId1" Type="http://schemas.openxmlformats.org/officeDocument/2006/relationships/image" Target="../media/image355.w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wmf"/><Relationship Id="rId1" Type="http://schemas.openxmlformats.org/officeDocument/2006/relationships/image" Target="../media/image355.w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wmf"/><Relationship Id="rId2" Type="http://schemas.openxmlformats.org/officeDocument/2006/relationships/image" Target="../media/image358.wmf"/><Relationship Id="rId1" Type="http://schemas.openxmlformats.org/officeDocument/2006/relationships/image" Target="../media/image35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57.wmf"/><Relationship Id="rId1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7.wmf"/><Relationship Id="rId18" Type="http://schemas.openxmlformats.org/officeDocument/2006/relationships/image" Target="../media/image42.wmf"/><Relationship Id="rId3" Type="http://schemas.openxmlformats.org/officeDocument/2006/relationships/image" Target="../media/image77.wmf"/><Relationship Id="rId7" Type="http://schemas.openxmlformats.org/officeDocument/2006/relationships/image" Target="../media/image81.wmf"/><Relationship Id="rId12" Type="http://schemas.openxmlformats.org/officeDocument/2006/relationships/image" Target="../media/image36.wmf"/><Relationship Id="rId17" Type="http://schemas.openxmlformats.org/officeDocument/2006/relationships/image" Target="../media/image41.wmf"/><Relationship Id="rId2" Type="http://schemas.openxmlformats.org/officeDocument/2006/relationships/image" Target="../media/image76.wmf"/><Relationship Id="rId16" Type="http://schemas.openxmlformats.org/officeDocument/2006/relationships/image" Target="../media/image40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11" Type="http://schemas.openxmlformats.org/officeDocument/2006/relationships/image" Target="../media/image35.wmf"/><Relationship Id="rId5" Type="http://schemas.openxmlformats.org/officeDocument/2006/relationships/image" Target="../media/image79.wmf"/><Relationship Id="rId15" Type="http://schemas.openxmlformats.org/officeDocument/2006/relationships/image" Target="../media/image39.wmf"/><Relationship Id="rId10" Type="http://schemas.openxmlformats.org/officeDocument/2006/relationships/image" Target="../media/image34.wmf"/><Relationship Id="rId19" Type="http://schemas.openxmlformats.org/officeDocument/2006/relationships/image" Target="../media/image44.wmf"/><Relationship Id="rId4" Type="http://schemas.openxmlformats.org/officeDocument/2006/relationships/image" Target="../media/image78.wmf"/><Relationship Id="rId9" Type="http://schemas.openxmlformats.org/officeDocument/2006/relationships/image" Target="../media/image11.wmf"/><Relationship Id="rId14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image" Target="../media/image40.wmf"/><Relationship Id="rId18" Type="http://schemas.openxmlformats.org/officeDocument/2006/relationships/image" Target="../media/image78.wmf"/><Relationship Id="rId3" Type="http://schemas.openxmlformats.org/officeDocument/2006/relationships/image" Target="../media/image83.wmf"/><Relationship Id="rId21" Type="http://schemas.openxmlformats.org/officeDocument/2006/relationships/image" Target="../media/image80.wmf"/><Relationship Id="rId7" Type="http://schemas.openxmlformats.org/officeDocument/2006/relationships/image" Target="../media/image34.wmf"/><Relationship Id="rId12" Type="http://schemas.openxmlformats.org/officeDocument/2006/relationships/image" Target="../media/image39.wmf"/><Relationship Id="rId17" Type="http://schemas.openxmlformats.org/officeDocument/2006/relationships/image" Target="../media/image77.wmf"/><Relationship Id="rId2" Type="http://schemas.openxmlformats.org/officeDocument/2006/relationships/image" Target="../media/image82.wmf"/><Relationship Id="rId16" Type="http://schemas.openxmlformats.org/officeDocument/2006/relationships/image" Target="../media/image44.wmf"/><Relationship Id="rId20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11.wmf"/><Relationship Id="rId11" Type="http://schemas.openxmlformats.org/officeDocument/2006/relationships/image" Target="../media/image38.wmf"/><Relationship Id="rId5" Type="http://schemas.openxmlformats.org/officeDocument/2006/relationships/image" Target="../media/image33.wmf"/><Relationship Id="rId15" Type="http://schemas.openxmlformats.org/officeDocument/2006/relationships/image" Target="../media/image42.wmf"/><Relationship Id="rId10" Type="http://schemas.openxmlformats.org/officeDocument/2006/relationships/image" Target="../media/image37.wmf"/><Relationship Id="rId19" Type="http://schemas.openxmlformats.org/officeDocument/2006/relationships/image" Target="../media/image79.wmf"/><Relationship Id="rId4" Type="http://schemas.openxmlformats.org/officeDocument/2006/relationships/image" Target="../media/image84.wmf"/><Relationship Id="rId9" Type="http://schemas.openxmlformats.org/officeDocument/2006/relationships/image" Target="../media/image36.wmf"/><Relationship Id="rId14" Type="http://schemas.openxmlformats.org/officeDocument/2006/relationships/image" Target="../media/image41.wmf"/><Relationship Id="rId22" Type="http://schemas.openxmlformats.org/officeDocument/2006/relationships/image" Target="../media/image8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12" Type="http://schemas.openxmlformats.org/officeDocument/2006/relationships/image" Target="../media/image101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11" Type="http://schemas.openxmlformats.org/officeDocument/2006/relationships/image" Target="../media/image100.wmf"/><Relationship Id="rId5" Type="http://schemas.openxmlformats.org/officeDocument/2006/relationships/image" Target="../media/image94.wmf"/><Relationship Id="rId10" Type="http://schemas.openxmlformats.org/officeDocument/2006/relationships/image" Target="../media/image99.wmf"/><Relationship Id="rId4" Type="http://schemas.openxmlformats.org/officeDocument/2006/relationships/image" Target="../media/image93.wmf"/><Relationship Id="rId9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4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3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5" Type="http://schemas.openxmlformats.org/officeDocument/2006/relationships/image" Target="../media/image19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Relationship Id="rId14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4" Type="http://schemas.openxmlformats.org/officeDocument/2006/relationships/image" Target="../media/image108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10.wmf"/><Relationship Id="rId7" Type="http://schemas.openxmlformats.org/officeDocument/2006/relationships/image" Target="../media/image114.wmf"/><Relationship Id="rId2" Type="http://schemas.openxmlformats.org/officeDocument/2006/relationships/image" Target="../media/image11.wmf"/><Relationship Id="rId1" Type="http://schemas.openxmlformats.org/officeDocument/2006/relationships/image" Target="../media/image109.wmf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Relationship Id="rId9" Type="http://schemas.openxmlformats.org/officeDocument/2006/relationships/image" Target="../media/image116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4.wmf"/><Relationship Id="rId18" Type="http://schemas.openxmlformats.org/officeDocument/2006/relationships/image" Target="../media/image121.wmf"/><Relationship Id="rId3" Type="http://schemas.openxmlformats.org/officeDocument/2006/relationships/image" Target="../media/image11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17" Type="http://schemas.openxmlformats.org/officeDocument/2006/relationships/image" Target="../media/image120.wmf"/><Relationship Id="rId2" Type="http://schemas.openxmlformats.org/officeDocument/2006/relationships/image" Target="../media/image33.wmf"/><Relationship Id="rId16" Type="http://schemas.openxmlformats.org/officeDocument/2006/relationships/image" Target="../media/image119.wmf"/><Relationship Id="rId1" Type="http://schemas.openxmlformats.org/officeDocument/2006/relationships/image" Target="../media/image114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5" Type="http://schemas.openxmlformats.org/officeDocument/2006/relationships/image" Target="../media/image118.wmf"/><Relationship Id="rId10" Type="http://schemas.openxmlformats.org/officeDocument/2006/relationships/image" Target="../media/image40.wmf"/><Relationship Id="rId19" Type="http://schemas.openxmlformats.org/officeDocument/2006/relationships/image" Target="../media/image122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Relationship Id="rId14" Type="http://schemas.openxmlformats.org/officeDocument/2006/relationships/image" Target="../media/image117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image" Target="../media/image131.wmf"/><Relationship Id="rId18" Type="http://schemas.openxmlformats.org/officeDocument/2006/relationships/image" Target="../media/image136.wmf"/><Relationship Id="rId3" Type="http://schemas.openxmlformats.org/officeDocument/2006/relationships/image" Target="../media/image44.wmf"/><Relationship Id="rId7" Type="http://schemas.openxmlformats.org/officeDocument/2006/relationships/image" Target="../media/image125.wmf"/><Relationship Id="rId12" Type="http://schemas.openxmlformats.org/officeDocument/2006/relationships/image" Target="../media/image130.wmf"/><Relationship Id="rId17" Type="http://schemas.openxmlformats.org/officeDocument/2006/relationships/image" Target="../media/image135.wmf"/><Relationship Id="rId2" Type="http://schemas.openxmlformats.org/officeDocument/2006/relationships/image" Target="../media/image11.wmf"/><Relationship Id="rId16" Type="http://schemas.openxmlformats.org/officeDocument/2006/relationships/image" Target="../media/image134.wmf"/><Relationship Id="rId1" Type="http://schemas.openxmlformats.org/officeDocument/2006/relationships/image" Target="../media/image33.wmf"/><Relationship Id="rId6" Type="http://schemas.openxmlformats.org/officeDocument/2006/relationships/image" Target="../media/image124.wmf"/><Relationship Id="rId11" Type="http://schemas.openxmlformats.org/officeDocument/2006/relationships/image" Target="../media/image129.wmf"/><Relationship Id="rId5" Type="http://schemas.openxmlformats.org/officeDocument/2006/relationships/image" Target="../media/image123.wmf"/><Relationship Id="rId15" Type="http://schemas.openxmlformats.org/officeDocument/2006/relationships/image" Target="../media/image133.wmf"/><Relationship Id="rId10" Type="http://schemas.openxmlformats.org/officeDocument/2006/relationships/image" Target="../media/image128.wmf"/><Relationship Id="rId19" Type="http://schemas.openxmlformats.org/officeDocument/2006/relationships/image" Target="../media/image137.wmf"/><Relationship Id="rId4" Type="http://schemas.openxmlformats.org/officeDocument/2006/relationships/image" Target="../media/image114.wmf"/><Relationship Id="rId9" Type="http://schemas.openxmlformats.org/officeDocument/2006/relationships/image" Target="../media/image127.wmf"/><Relationship Id="rId14" Type="http://schemas.openxmlformats.org/officeDocument/2006/relationships/image" Target="../media/image132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13" Type="http://schemas.openxmlformats.org/officeDocument/2006/relationships/image" Target="../media/image131.wmf"/><Relationship Id="rId18" Type="http://schemas.openxmlformats.org/officeDocument/2006/relationships/image" Target="../media/image132.wmf"/><Relationship Id="rId3" Type="http://schemas.openxmlformats.org/officeDocument/2006/relationships/image" Target="../media/image44.wmf"/><Relationship Id="rId7" Type="http://schemas.openxmlformats.org/officeDocument/2006/relationships/image" Target="../media/image125.wmf"/><Relationship Id="rId12" Type="http://schemas.openxmlformats.org/officeDocument/2006/relationships/image" Target="../media/image130.wmf"/><Relationship Id="rId17" Type="http://schemas.openxmlformats.org/officeDocument/2006/relationships/image" Target="../media/image137.wmf"/><Relationship Id="rId2" Type="http://schemas.openxmlformats.org/officeDocument/2006/relationships/image" Target="../media/image11.wmf"/><Relationship Id="rId16" Type="http://schemas.openxmlformats.org/officeDocument/2006/relationships/image" Target="../media/image136.wmf"/><Relationship Id="rId20" Type="http://schemas.openxmlformats.org/officeDocument/2006/relationships/image" Target="../media/image134.wmf"/><Relationship Id="rId1" Type="http://schemas.openxmlformats.org/officeDocument/2006/relationships/image" Target="../media/image33.wmf"/><Relationship Id="rId6" Type="http://schemas.openxmlformats.org/officeDocument/2006/relationships/image" Target="../media/image124.wmf"/><Relationship Id="rId11" Type="http://schemas.openxmlformats.org/officeDocument/2006/relationships/image" Target="../media/image129.wmf"/><Relationship Id="rId5" Type="http://schemas.openxmlformats.org/officeDocument/2006/relationships/image" Target="../media/image123.wmf"/><Relationship Id="rId15" Type="http://schemas.openxmlformats.org/officeDocument/2006/relationships/image" Target="../media/image140.wmf"/><Relationship Id="rId10" Type="http://schemas.openxmlformats.org/officeDocument/2006/relationships/image" Target="../media/image128.wmf"/><Relationship Id="rId19" Type="http://schemas.openxmlformats.org/officeDocument/2006/relationships/image" Target="../media/image133.wmf"/><Relationship Id="rId4" Type="http://schemas.openxmlformats.org/officeDocument/2006/relationships/image" Target="../media/image114.wmf"/><Relationship Id="rId9" Type="http://schemas.openxmlformats.org/officeDocument/2006/relationships/image" Target="../media/image127.wmf"/><Relationship Id="rId14" Type="http://schemas.openxmlformats.org/officeDocument/2006/relationships/image" Target="../media/image139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image" Target="../media/image131.wmf"/><Relationship Id="rId18" Type="http://schemas.openxmlformats.org/officeDocument/2006/relationships/image" Target="../media/image132.wmf"/><Relationship Id="rId3" Type="http://schemas.openxmlformats.org/officeDocument/2006/relationships/image" Target="../media/image44.wmf"/><Relationship Id="rId7" Type="http://schemas.openxmlformats.org/officeDocument/2006/relationships/image" Target="../media/image125.wmf"/><Relationship Id="rId12" Type="http://schemas.openxmlformats.org/officeDocument/2006/relationships/image" Target="../media/image130.wmf"/><Relationship Id="rId17" Type="http://schemas.openxmlformats.org/officeDocument/2006/relationships/image" Target="../media/image137.wmf"/><Relationship Id="rId2" Type="http://schemas.openxmlformats.org/officeDocument/2006/relationships/image" Target="../media/image11.wmf"/><Relationship Id="rId16" Type="http://schemas.openxmlformats.org/officeDocument/2006/relationships/image" Target="../media/image136.wmf"/><Relationship Id="rId20" Type="http://schemas.openxmlformats.org/officeDocument/2006/relationships/image" Target="../media/image134.wmf"/><Relationship Id="rId1" Type="http://schemas.openxmlformats.org/officeDocument/2006/relationships/image" Target="../media/image33.wmf"/><Relationship Id="rId6" Type="http://schemas.openxmlformats.org/officeDocument/2006/relationships/image" Target="../media/image124.wmf"/><Relationship Id="rId11" Type="http://schemas.openxmlformats.org/officeDocument/2006/relationships/image" Target="../media/image129.wmf"/><Relationship Id="rId5" Type="http://schemas.openxmlformats.org/officeDocument/2006/relationships/image" Target="../media/image123.wmf"/><Relationship Id="rId15" Type="http://schemas.openxmlformats.org/officeDocument/2006/relationships/image" Target="../media/image140.wmf"/><Relationship Id="rId10" Type="http://schemas.openxmlformats.org/officeDocument/2006/relationships/image" Target="../media/image128.wmf"/><Relationship Id="rId19" Type="http://schemas.openxmlformats.org/officeDocument/2006/relationships/image" Target="../media/image133.wmf"/><Relationship Id="rId4" Type="http://schemas.openxmlformats.org/officeDocument/2006/relationships/image" Target="../media/image114.wmf"/><Relationship Id="rId9" Type="http://schemas.openxmlformats.org/officeDocument/2006/relationships/image" Target="../media/image127.wmf"/><Relationship Id="rId14" Type="http://schemas.openxmlformats.org/officeDocument/2006/relationships/image" Target="../media/image141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image" Target="../media/image131.wmf"/><Relationship Id="rId18" Type="http://schemas.openxmlformats.org/officeDocument/2006/relationships/image" Target="../media/image132.wmf"/><Relationship Id="rId3" Type="http://schemas.openxmlformats.org/officeDocument/2006/relationships/image" Target="../media/image44.wmf"/><Relationship Id="rId21" Type="http://schemas.openxmlformats.org/officeDocument/2006/relationships/image" Target="../media/image146.wmf"/><Relationship Id="rId7" Type="http://schemas.openxmlformats.org/officeDocument/2006/relationships/image" Target="../media/image125.wmf"/><Relationship Id="rId12" Type="http://schemas.openxmlformats.org/officeDocument/2006/relationships/image" Target="../media/image130.wmf"/><Relationship Id="rId17" Type="http://schemas.openxmlformats.org/officeDocument/2006/relationships/image" Target="../media/image145.wmf"/><Relationship Id="rId2" Type="http://schemas.openxmlformats.org/officeDocument/2006/relationships/image" Target="../media/image11.wmf"/><Relationship Id="rId16" Type="http://schemas.openxmlformats.org/officeDocument/2006/relationships/image" Target="../media/image144.wmf"/><Relationship Id="rId20" Type="http://schemas.openxmlformats.org/officeDocument/2006/relationships/image" Target="../media/image134.wmf"/><Relationship Id="rId1" Type="http://schemas.openxmlformats.org/officeDocument/2006/relationships/image" Target="../media/image33.wmf"/><Relationship Id="rId6" Type="http://schemas.openxmlformats.org/officeDocument/2006/relationships/image" Target="../media/image124.wmf"/><Relationship Id="rId11" Type="http://schemas.openxmlformats.org/officeDocument/2006/relationships/image" Target="../media/image129.wmf"/><Relationship Id="rId5" Type="http://schemas.openxmlformats.org/officeDocument/2006/relationships/image" Target="../media/image123.wmf"/><Relationship Id="rId15" Type="http://schemas.openxmlformats.org/officeDocument/2006/relationships/image" Target="../media/image143.wmf"/><Relationship Id="rId10" Type="http://schemas.openxmlformats.org/officeDocument/2006/relationships/image" Target="../media/image128.wmf"/><Relationship Id="rId19" Type="http://schemas.openxmlformats.org/officeDocument/2006/relationships/image" Target="../media/image133.wmf"/><Relationship Id="rId4" Type="http://schemas.openxmlformats.org/officeDocument/2006/relationships/image" Target="../media/image114.wmf"/><Relationship Id="rId9" Type="http://schemas.openxmlformats.org/officeDocument/2006/relationships/image" Target="../media/image127.wmf"/><Relationship Id="rId14" Type="http://schemas.openxmlformats.org/officeDocument/2006/relationships/image" Target="../media/image142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image" Target="../media/image131.wmf"/><Relationship Id="rId18" Type="http://schemas.openxmlformats.org/officeDocument/2006/relationships/image" Target="../media/image109.wmf"/><Relationship Id="rId26" Type="http://schemas.openxmlformats.org/officeDocument/2006/relationships/image" Target="../media/image150.wmf"/><Relationship Id="rId3" Type="http://schemas.openxmlformats.org/officeDocument/2006/relationships/image" Target="../media/image44.wmf"/><Relationship Id="rId21" Type="http://schemas.openxmlformats.org/officeDocument/2006/relationships/image" Target="../media/image149.wmf"/><Relationship Id="rId7" Type="http://schemas.openxmlformats.org/officeDocument/2006/relationships/image" Target="../media/image125.wmf"/><Relationship Id="rId12" Type="http://schemas.openxmlformats.org/officeDocument/2006/relationships/image" Target="../media/image130.wmf"/><Relationship Id="rId17" Type="http://schemas.openxmlformats.org/officeDocument/2006/relationships/image" Target="../media/image145.wmf"/><Relationship Id="rId25" Type="http://schemas.openxmlformats.org/officeDocument/2006/relationships/image" Target="../media/image146.wmf"/><Relationship Id="rId2" Type="http://schemas.openxmlformats.org/officeDocument/2006/relationships/image" Target="../media/image11.wmf"/><Relationship Id="rId16" Type="http://schemas.openxmlformats.org/officeDocument/2006/relationships/image" Target="../media/image144.wmf"/><Relationship Id="rId20" Type="http://schemas.openxmlformats.org/officeDocument/2006/relationships/image" Target="../media/image148.wmf"/><Relationship Id="rId1" Type="http://schemas.openxmlformats.org/officeDocument/2006/relationships/image" Target="../media/image33.wmf"/><Relationship Id="rId6" Type="http://schemas.openxmlformats.org/officeDocument/2006/relationships/image" Target="../media/image124.wmf"/><Relationship Id="rId11" Type="http://schemas.openxmlformats.org/officeDocument/2006/relationships/image" Target="../media/image129.wmf"/><Relationship Id="rId24" Type="http://schemas.openxmlformats.org/officeDocument/2006/relationships/image" Target="../media/image134.wmf"/><Relationship Id="rId5" Type="http://schemas.openxmlformats.org/officeDocument/2006/relationships/image" Target="../media/image123.wmf"/><Relationship Id="rId15" Type="http://schemas.openxmlformats.org/officeDocument/2006/relationships/image" Target="../media/image143.wmf"/><Relationship Id="rId23" Type="http://schemas.openxmlformats.org/officeDocument/2006/relationships/image" Target="../media/image133.wmf"/><Relationship Id="rId10" Type="http://schemas.openxmlformats.org/officeDocument/2006/relationships/image" Target="../media/image128.wmf"/><Relationship Id="rId19" Type="http://schemas.openxmlformats.org/officeDocument/2006/relationships/image" Target="../media/image147.wmf"/><Relationship Id="rId4" Type="http://schemas.openxmlformats.org/officeDocument/2006/relationships/image" Target="../media/image114.wmf"/><Relationship Id="rId9" Type="http://schemas.openxmlformats.org/officeDocument/2006/relationships/image" Target="../media/image127.wmf"/><Relationship Id="rId14" Type="http://schemas.openxmlformats.org/officeDocument/2006/relationships/image" Target="../media/image142.wmf"/><Relationship Id="rId22" Type="http://schemas.openxmlformats.org/officeDocument/2006/relationships/image" Target="../media/image132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1.wmf"/><Relationship Id="rId1" Type="http://schemas.openxmlformats.org/officeDocument/2006/relationships/image" Target="../media/image109.wmf"/><Relationship Id="rId5" Type="http://schemas.openxmlformats.org/officeDocument/2006/relationships/image" Target="../media/image146.wmf"/><Relationship Id="rId4" Type="http://schemas.openxmlformats.org/officeDocument/2006/relationships/image" Target="../media/image14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4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3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5" Type="http://schemas.openxmlformats.org/officeDocument/2006/relationships/image" Target="../media/image20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Relationship Id="rId14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1.wmf"/><Relationship Id="rId1" Type="http://schemas.openxmlformats.org/officeDocument/2006/relationships/image" Target="../media/image109.wmf"/><Relationship Id="rId5" Type="http://schemas.openxmlformats.org/officeDocument/2006/relationships/image" Target="../media/image146.wmf"/><Relationship Id="rId4" Type="http://schemas.openxmlformats.org/officeDocument/2006/relationships/image" Target="../media/image148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7" Type="http://schemas.openxmlformats.org/officeDocument/2006/relationships/image" Target="../media/image152.wmf"/><Relationship Id="rId2" Type="http://schemas.openxmlformats.org/officeDocument/2006/relationships/image" Target="../media/image11.wmf"/><Relationship Id="rId1" Type="http://schemas.openxmlformats.org/officeDocument/2006/relationships/image" Target="../media/image109.wmf"/><Relationship Id="rId6" Type="http://schemas.openxmlformats.org/officeDocument/2006/relationships/image" Target="../media/image151.wmf"/><Relationship Id="rId5" Type="http://schemas.openxmlformats.org/officeDocument/2006/relationships/image" Target="../media/image146.wmf"/><Relationship Id="rId4" Type="http://schemas.openxmlformats.org/officeDocument/2006/relationships/image" Target="../media/image148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8.wmf"/><Relationship Id="rId1" Type="http://schemas.openxmlformats.org/officeDocument/2006/relationships/image" Target="../media/image11.wmf"/><Relationship Id="rId5" Type="http://schemas.openxmlformats.org/officeDocument/2006/relationships/image" Target="../media/image156.wmf"/><Relationship Id="rId4" Type="http://schemas.openxmlformats.org/officeDocument/2006/relationships/image" Target="../media/image109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2" Type="http://schemas.openxmlformats.org/officeDocument/2006/relationships/image" Target="../media/image11.wmf"/><Relationship Id="rId1" Type="http://schemas.openxmlformats.org/officeDocument/2006/relationships/image" Target="../media/image148.w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Relationship Id="rId9" Type="http://schemas.openxmlformats.org/officeDocument/2006/relationships/image" Target="../media/image162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image" Target="../media/image157.wmf"/><Relationship Id="rId7" Type="http://schemas.openxmlformats.org/officeDocument/2006/relationships/image" Target="../media/image163.wmf"/><Relationship Id="rId12" Type="http://schemas.openxmlformats.org/officeDocument/2006/relationships/image" Target="../media/image162.wmf"/><Relationship Id="rId2" Type="http://schemas.openxmlformats.org/officeDocument/2006/relationships/image" Target="../media/image11.wmf"/><Relationship Id="rId1" Type="http://schemas.openxmlformats.org/officeDocument/2006/relationships/image" Target="../media/image148.wmf"/><Relationship Id="rId6" Type="http://schemas.openxmlformats.org/officeDocument/2006/relationships/image" Target="../media/image160.wmf"/><Relationship Id="rId11" Type="http://schemas.openxmlformats.org/officeDocument/2006/relationships/image" Target="../media/image166.wmf"/><Relationship Id="rId5" Type="http://schemas.openxmlformats.org/officeDocument/2006/relationships/image" Target="../media/image159.wmf"/><Relationship Id="rId10" Type="http://schemas.openxmlformats.org/officeDocument/2006/relationships/image" Target="../media/image165.wmf"/><Relationship Id="rId4" Type="http://schemas.openxmlformats.org/officeDocument/2006/relationships/image" Target="../media/image158.wmf"/><Relationship Id="rId9" Type="http://schemas.openxmlformats.org/officeDocument/2006/relationships/image" Target="../media/image164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13" Type="http://schemas.openxmlformats.org/officeDocument/2006/relationships/image" Target="../media/image171.wmf"/><Relationship Id="rId3" Type="http://schemas.openxmlformats.org/officeDocument/2006/relationships/image" Target="../media/image157.wmf"/><Relationship Id="rId7" Type="http://schemas.openxmlformats.org/officeDocument/2006/relationships/image" Target="../media/image163.wmf"/><Relationship Id="rId12" Type="http://schemas.openxmlformats.org/officeDocument/2006/relationships/image" Target="../media/image170.wmf"/><Relationship Id="rId2" Type="http://schemas.openxmlformats.org/officeDocument/2006/relationships/image" Target="../media/image11.wmf"/><Relationship Id="rId1" Type="http://schemas.openxmlformats.org/officeDocument/2006/relationships/image" Target="../media/image148.wmf"/><Relationship Id="rId6" Type="http://schemas.openxmlformats.org/officeDocument/2006/relationships/image" Target="../media/image160.wmf"/><Relationship Id="rId11" Type="http://schemas.openxmlformats.org/officeDocument/2006/relationships/image" Target="../media/image169.wmf"/><Relationship Id="rId5" Type="http://schemas.openxmlformats.org/officeDocument/2006/relationships/image" Target="../media/image159.wmf"/><Relationship Id="rId10" Type="http://schemas.openxmlformats.org/officeDocument/2006/relationships/image" Target="../media/image168.wmf"/><Relationship Id="rId4" Type="http://schemas.openxmlformats.org/officeDocument/2006/relationships/image" Target="../media/image158.wmf"/><Relationship Id="rId9" Type="http://schemas.openxmlformats.org/officeDocument/2006/relationships/image" Target="../media/image167.wmf"/><Relationship Id="rId14" Type="http://schemas.openxmlformats.org/officeDocument/2006/relationships/image" Target="../media/image162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13" Type="http://schemas.openxmlformats.org/officeDocument/2006/relationships/image" Target="../media/image159.wmf"/><Relationship Id="rId3" Type="http://schemas.openxmlformats.org/officeDocument/2006/relationships/image" Target="../media/image158.wmf"/><Relationship Id="rId7" Type="http://schemas.openxmlformats.org/officeDocument/2006/relationships/image" Target="../media/image167.wmf"/><Relationship Id="rId12" Type="http://schemas.openxmlformats.org/officeDocument/2006/relationships/image" Target="../media/image157.wmf"/><Relationship Id="rId2" Type="http://schemas.openxmlformats.org/officeDocument/2006/relationships/image" Target="../media/image11.wmf"/><Relationship Id="rId1" Type="http://schemas.openxmlformats.org/officeDocument/2006/relationships/image" Target="../media/image148.wmf"/><Relationship Id="rId6" Type="http://schemas.openxmlformats.org/officeDocument/2006/relationships/image" Target="../media/image161.wmf"/><Relationship Id="rId11" Type="http://schemas.openxmlformats.org/officeDocument/2006/relationships/image" Target="../media/image171.wmf"/><Relationship Id="rId5" Type="http://schemas.openxmlformats.org/officeDocument/2006/relationships/image" Target="../media/image163.wmf"/><Relationship Id="rId10" Type="http://schemas.openxmlformats.org/officeDocument/2006/relationships/image" Target="../media/image170.wmf"/><Relationship Id="rId4" Type="http://schemas.openxmlformats.org/officeDocument/2006/relationships/image" Target="../media/image160.wmf"/><Relationship Id="rId9" Type="http://schemas.openxmlformats.org/officeDocument/2006/relationships/image" Target="../media/image169.wmf"/><Relationship Id="rId14" Type="http://schemas.openxmlformats.org/officeDocument/2006/relationships/image" Target="../media/image162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3" Type="http://schemas.openxmlformats.org/officeDocument/2006/relationships/image" Target="../media/image172.wmf"/><Relationship Id="rId7" Type="http://schemas.openxmlformats.org/officeDocument/2006/relationships/image" Target="../media/image173.wmf"/><Relationship Id="rId2" Type="http://schemas.openxmlformats.org/officeDocument/2006/relationships/image" Target="../media/image11.wmf"/><Relationship Id="rId1" Type="http://schemas.openxmlformats.org/officeDocument/2006/relationships/image" Target="../media/image148.wmf"/><Relationship Id="rId6" Type="http://schemas.openxmlformats.org/officeDocument/2006/relationships/image" Target="../media/image161.wmf"/><Relationship Id="rId11" Type="http://schemas.openxmlformats.org/officeDocument/2006/relationships/image" Target="../media/image177.wmf"/><Relationship Id="rId5" Type="http://schemas.openxmlformats.org/officeDocument/2006/relationships/image" Target="../media/image159.wmf"/><Relationship Id="rId10" Type="http://schemas.openxmlformats.org/officeDocument/2006/relationships/image" Target="../media/image176.wmf"/><Relationship Id="rId4" Type="http://schemas.openxmlformats.org/officeDocument/2006/relationships/image" Target="../media/image157.wmf"/><Relationship Id="rId9" Type="http://schemas.openxmlformats.org/officeDocument/2006/relationships/image" Target="../media/image175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1.wmf"/><Relationship Id="rId1" Type="http://schemas.openxmlformats.org/officeDocument/2006/relationships/image" Target="../media/image148.wmf"/><Relationship Id="rId6" Type="http://schemas.openxmlformats.org/officeDocument/2006/relationships/image" Target="../media/image180.wmf"/><Relationship Id="rId5" Type="http://schemas.openxmlformats.org/officeDocument/2006/relationships/image" Target="../media/image177.wmf"/><Relationship Id="rId4" Type="http://schemas.openxmlformats.org/officeDocument/2006/relationships/image" Target="../media/image179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7.wmf"/><Relationship Id="rId18" Type="http://schemas.openxmlformats.org/officeDocument/2006/relationships/image" Target="../media/image5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12" Type="http://schemas.openxmlformats.org/officeDocument/2006/relationships/image" Target="../media/image26.wmf"/><Relationship Id="rId17" Type="http://schemas.openxmlformats.org/officeDocument/2006/relationships/image" Target="../media/image30.wmf"/><Relationship Id="rId2" Type="http://schemas.openxmlformats.org/officeDocument/2006/relationships/image" Target="../media/image11.wmf"/><Relationship Id="rId16" Type="http://schemas.openxmlformats.org/officeDocument/2006/relationships/image" Target="../media/image29.wmf"/><Relationship Id="rId1" Type="http://schemas.openxmlformats.org/officeDocument/2006/relationships/image" Target="../media/image21.wmf"/><Relationship Id="rId6" Type="http://schemas.openxmlformats.org/officeDocument/2006/relationships/image" Target="../media/image15.wmf"/><Relationship Id="rId11" Type="http://schemas.openxmlformats.org/officeDocument/2006/relationships/image" Target="../media/image25.wmf"/><Relationship Id="rId5" Type="http://schemas.openxmlformats.org/officeDocument/2006/relationships/image" Target="../media/image14.wmf"/><Relationship Id="rId15" Type="http://schemas.openxmlformats.org/officeDocument/2006/relationships/image" Target="../media/image28.wmf"/><Relationship Id="rId10" Type="http://schemas.openxmlformats.org/officeDocument/2006/relationships/image" Target="../media/image24.wmf"/><Relationship Id="rId4" Type="http://schemas.openxmlformats.org/officeDocument/2006/relationships/image" Target="../media/image13.wmf"/><Relationship Id="rId9" Type="http://schemas.openxmlformats.org/officeDocument/2006/relationships/image" Target="../media/image23.wmf"/><Relationship Id="rId14" Type="http://schemas.openxmlformats.org/officeDocument/2006/relationships/image" Target="../media/image17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image" Target="../media/image188.wmf"/><Relationship Id="rId18" Type="http://schemas.openxmlformats.org/officeDocument/2006/relationships/image" Target="../media/image193.wmf"/><Relationship Id="rId3" Type="http://schemas.openxmlformats.org/officeDocument/2006/relationships/image" Target="../media/image172.wmf"/><Relationship Id="rId21" Type="http://schemas.openxmlformats.org/officeDocument/2006/relationships/image" Target="../media/image196.wmf"/><Relationship Id="rId7" Type="http://schemas.openxmlformats.org/officeDocument/2006/relationships/image" Target="../media/image160.wmf"/><Relationship Id="rId12" Type="http://schemas.openxmlformats.org/officeDocument/2006/relationships/image" Target="../media/image168.wmf"/><Relationship Id="rId17" Type="http://schemas.openxmlformats.org/officeDocument/2006/relationships/image" Target="../media/image192.wmf"/><Relationship Id="rId2" Type="http://schemas.openxmlformats.org/officeDocument/2006/relationships/image" Target="../media/image11.wmf"/><Relationship Id="rId16" Type="http://schemas.openxmlformats.org/officeDocument/2006/relationships/image" Target="../media/image191.wmf"/><Relationship Id="rId20" Type="http://schemas.openxmlformats.org/officeDocument/2006/relationships/image" Target="../media/image195.wmf"/><Relationship Id="rId1" Type="http://schemas.openxmlformats.org/officeDocument/2006/relationships/image" Target="../media/image148.wmf"/><Relationship Id="rId6" Type="http://schemas.openxmlformats.org/officeDocument/2006/relationships/image" Target="../media/image159.wmf"/><Relationship Id="rId11" Type="http://schemas.openxmlformats.org/officeDocument/2006/relationships/image" Target="../media/image167.wmf"/><Relationship Id="rId5" Type="http://schemas.openxmlformats.org/officeDocument/2006/relationships/image" Target="../media/image158.wmf"/><Relationship Id="rId15" Type="http://schemas.openxmlformats.org/officeDocument/2006/relationships/image" Target="../media/image190.wmf"/><Relationship Id="rId10" Type="http://schemas.openxmlformats.org/officeDocument/2006/relationships/image" Target="../media/image161.wmf"/><Relationship Id="rId19" Type="http://schemas.openxmlformats.org/officeDocument/2006/relationships/image" Target="../media/image194.wmf"/><Relationship Id="rId4" Type="http://schemas.openxmlformats.org/officeDocument/2006/relationships/image" Target="../media/image157.wmf"/><Relationship Id="rId9" Type="http://schemas.openxmlformats.org/officeDocument/2006/relationships/image" Target="../media/image187.wmf"/><Relationship Id="rId14" Type="http://schemas.openxmlformats.org/officeDocument/2006/relationships/image" Target="../media/image189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image" Target="../media/image188.wmf"/><Relationship Id="rId18" Type="http://schemas.openxmlformats.org/officeDocument/2006/relationships/image" Target="../media/image193.wmf"/><Relationship Id="rId3" Type="http://schemas.openxmlformats.org/officeDocument/2006/relationships/image" Target="../media/image172.wmf"/><Relationship Id="rId21" Type="http://schemas.openxmlformats.org/officeDocument/2006/relationships/image" Target="../media/image196.wmf"/><Relationship Id="rId7" Type="http://schemas.openxmlformats.org/officeDocument/2006/relationships/image" Target="../media/image160.wmf"/><Relationship Id="rId12" Type="http://schemas.openxmlformats.org/officeDocument/2006/relationships/image" Target="../media/image168.wmf"/><Relationship Id="rId17" Type="http://schemas.openxmlformats.org/officeDocument/2006/relationships/image" Target="../media/image192.wmf"/><Relationship Id="rId2" Type="http://schemas.openxmlformats.org/officeDocument/2006/relationships/image" Target="../media/image11.wmf"/><Relationship Id="rId16" Type="http://schemas.openxmlformats.org/officeDocument/2006/relationships/image" Target="../media/image191.wmf"/><Relationship Id="rId20" Type="http://schemas.openxmlformats.org/officeDocument/2006/relationships/image" Target="../media/image195.wmf"/><Relationship Id="rId1" Type="http://schemas.openxmlformats.org/officeDocument/2006/relationships/image" Target="../media/image148.wmf"/><Relationship Id="rId6" Type="http://schemas.openxmlformats.org/officeDocument/2006/relationships/image" Target="../media/image159.wmf"/><Relationship Id="rId11" Type="http://schemas.openxmlformats.org/officeDocument/2006/relationships/image" Target="../media/image167.wmf"/><Relationship Id="rId5" Type="http://schemas.openxmlformats.org/officeDocument/2006/relationships/image" Target="../media/image158.wmf"/><Relationship Id="rId15" Type="http://schemas.openxmlformats.org/officeDocument/2006/relationships/image" Target="../media/image190.wmf"/><Relationship Id="rId10" Type="http://schemas.openxmlformats.org/officeDocument/2006/relationships/image" Target="../media/image161.wmf"/><Relationship Id="rId19" Type="http://schemas.openxmlformats.org/officeDocument/2006/relationships/image" Target="../media/image194.wmf"/><Relationship Id="rId4" Type="http://schemas.openxmlformats.org/officeDocument/2006/relationships/image" Target="../media/image157.wmf"/><Relationship Id="rId9" Type="http://schemas.openxmlformats.org/officeDocument/2006/relationships/image" Target="../media/image187.wmf"/><Relationship Id="rId14" Type="http://schemas.openxmlformats.org/officeDocument/2006/relationships/image" Target="../media/image189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image" Target="../media/image187.wmf"/><Relationship Id="rId18" Type="http://schemas.openxmlformats.org/officeDocument/2006/relationships/image" Target="../media/image203.wmf"/><Relationship Id="rId3" Type="http://schemas.openxmlformats.org/officeDocument/2006/relationships/image" Target="../media/image172.wmf"/><Relationship Id="rId7" Type="http://schemas.openxmlformats.org/officeDocument/2006/relationships/image" Target="../media/image160.wmf"/><Relationship Id="rId12" Type="http://schemas.openxmlformats.org/officeDocument/2006/relationships/image" Target="../media/image198.wmf"/><Relationship Id="rId17" Type="http://schemas.openxmlformats.org/officeDocument/2006/relationships/image" Target="../media/image202.wmf"/><Relationship Id="rId2" Type="http://schemas.openxmlformats.org/officeDocument/2006/relationships/image" Target="../media/image11.wmf"/><Relationship Id="rId16" Type="http://schemas.openxmlformats.org/officeDocument/2006/relationships/image" Target="../media/image201.wmf"/><Relationship Id="rId20" Type="http://schemas.openxmlformats.org/officeDocument/2006/relationships/image" Target="../media/image205.wmf"/><Relationship Id="rId1" Type="http://schemas.openxmlformats.org/officeDocument/2006/relationships/image" Target="../media/image148.wmf"/><Relationship Id="rId6" Type="http://schemas.openxmlformats.org/officeDocument/2006/relationships/image" Target="../media/image159.wmf"/><Relationship Id="rId11" Type="http://schemas.openxmlformats.org/officeDocument/2006/relationships/image" Target="../media/image168.wmf"/><Relationship Id="rId5" Type="http://schemas.openxmlformats.org/officeDocument/2006/relationships/image" Target="../media/image158.wmf"/><Relationship Id="rId15" Type="http://schemas.openxmlformats.org/officeDocument/2006/relationships/image" Target="../media/image200.wmf"/><Relationship Id="rId10" Type="http://schemas.openxmlformats.org/officeDocument/2006/relationships/image" Target="../media/image167.wmf"/><Relationship Id="rId19" Type="http://schemas.openxmlformats.org/officeDocument/2006/relationships/image" Target="../media/image204.wmf"/><Relationship Id="rId4" Type="http://schemas.openxmlformats.org/officeDocument/2006/relationships/image" Target="../media/image157.wmf"/><Relationship Id="rId9" Type="http://schemas.openxmlformats.org/officeDocument/2006/relationships/image" Target="../media/image161.wmf"/><Relationship Id="rId14" Type="http://schemas.openxmlformats.org/officeDocument/2006/relationships/image" Target="../media/image199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image" Target="../media/image199.wmf"/><Relationship Id="rId18" Type="http://schemas.openxmlformats.org/officeDocument/2006/relationships/image" Target="../media/image206.wmf"/><Relationship Id="rId3" Type="http://schemas.openxmlformats.org/officeDocument/2006/relationships/image" Target="../media/image172.wmf"/><Relationship Id="rId7" Type="http://schemas.openxmlformats.org/officeDocument/2006/relationships/image" Target="../media/image160.wmf"/><Relationship Id="rId12" Type="http://schemas.openxmlformats.org/officeDocument/2006/relationships/image" Target="../media/image168.wmf"/><Relationship Id="rId17" Type="http://schemas.openxmlformats.org/officeDocument/2006/relationships/image" Target="../media/image191.wmf"/><Relationship Id="rId2" Type="http://schemas.openxmlformats.org/officeDocument/2006/relationships/image" Target="../media/image11.wmf"/><Relationship Id="rId16" Type="http://schemas.openxmlformats.org/officeDocument/2006/relationships/image" Target="../media/image190.wmf"/><Relationship Id="rId1" Type="http://schemas.openxmlformats.org/officeDocument/2006/relationships/image" Target="../media/image148.wmf"/><Relationship Id="rId6" Type="http://schemas.openxmlformats.org/officeDocument/2006/relationships/image" Target="../media/image159.wmf"/><Relationship Id="rId11" Type="http://schemas.openxmlformats.org/officeDocument/2006/relationships/image" Target="../media/image167.wmf"/><Relationship Id="rId5" Type="http://schemas.openxmlformats.org/officeDocument/2006/relationships/image" Target="../media/image158.wmf"/><Relationship Id="rId15" Type="http://schemas.openxmlformats.org/officeDocument/2006/relationships/image" Target="../media/image189.wmf"/><Relationship Id="rId10" Type="http://schemas.openxmlformats.org/officeDocument/2006/relationships/image" Target="../media/image161.wmf"/><Relationship Id="rId19" Type="http://schemas.openxmlformats.org/officeDocument/2006/relationships/image" Target="../media/image205.wmf"/><Relationship Id="rId4" Type="http://schemas.openxmlformats.org/officeDocument/2006/relationships/image" Target="../media/image157.wmf"/><Relationship Id="rId9" Type="http://schemas.openxmlformats.org/officeDocument/2006/relationships/image" Target="../media/image187.wmf"/><Relationship Id="rId14" Type="http://schemas.openxmlformats.org/officeDocument/2006/relationships/image" Target="../media/image188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" Type="http://schemas.openxmlformats.org/officeDocument/2006/relationships/image" Target="../media/image207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3" Type="http://schemas.openxmlformats.org/officeDocument/2006/relationships/image" Target="../media/image215.wmf"/><Relationship Id="rId7" Type="http://schemas.openxmlformats.org/officeDocument/2006/relationships/image" Target="../media/image217.wmf"/><Relationship Id="rId2" Type="http://schemas.openxmlformats.org/officeDocument/2006/relationships/image" Target="../media/image157.wmf"/><Relationship Id="rId1" Type="http://schemas.openxmlformats.org/officeDocument/2006/relationships/image" Target="../media/image172.wmf"/><Relationship Id="rId6" Type="http://schemas.openxmlformats.org/officeDocument/2006/relationships/image" Target="../media/image161.wmf"/><Relationship Id="rId5" Type="http://schemas.openxmlformats.org/officeDocument/2006/relationships/image" Target="../media/image216.wmf"/><Relationship Id="rId10" Type="http://schemas.openxmlformats.org/officeDocument/2006/relationships/image" Target="../media/image220.wmf"/><Relationship Id="rId4" Type="http://schemas.openxmlformats.org/officeDocument/2006/relationships/image" Target="../media/image11.wmf"/><Relationship Id="rId9" Type="http://schemas.openxmlformats.org/officeDocument/2006/relationships/image" Target="../media/image219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42.wmf"/><Relationship Id="rId18" Type="http://schemas.openxmlformats.org/officeDocument/2006/relationships/image" Target="../media/image47.wmf"/><Relationship Id="rId3" Type="http://schemas.openxmlformats.org/officeDocument/2006/relationships/image" Target="../media/image33.wmf"/><Relationship Id="rId21" Type="http://schemas.openxmlformats.org/officeDocument/2006/relationships/image" Target="../media/image50.wmf"/><Relationship Id="rId7" Type="http://schemas.openxmlformats.org/officeDocument/2006/relationships/image" Target="../media/image36.wmf"/><Relationship Id="rId12" Type="http://schemas.openxmlformats.org/officeDocument/2006/relationships/image" Target="../media/image41.wmf"/><Relationship Id="rId17" Type="http://schemas.openxmlformats.org/officeDocument/2006/relationships/image" Target="../media/image46.wmf"/><Relationship Id="rId2" Type="http://schemas.openxmlformats.org/officeDocument/2006/relationships/image" Target="../media/image32.wmf"/><Relationship Id="rId16" Type="http://schemas.openxmlformats.org/officeDocument/2006/relationships/image" Target="../media/image45.wmf"/><Relationship Id="rId20" Type="http://schemas.openxmlformats.org/officeDocument/2006/relationships/image" Target="../media/image49.wmf"/><Relationship Id="rId1" Type="http://schemas.openxmlformats.org/officeDocument/2006/relationships/image" Target="../media/image31.wmf"/><Relationship Id="rId6" Type="http://schemas.openxmlformats.org/officeDocument/2006/relationships/image" Target="../media/image35.wmf"/><Relationship Id="rId11" Type="http://schemas.openxmlformats.org/officeDocument/2006/relationships/image" Target="../media/image40.wmf"/><Relationship Id="rId5" Type="http://schemas.openxmlformats.org/officeDocument/2006/relationships/image" Target="../media/image34.wmf"/><Relationship Id="rId15" Type="http://schemas.openxmlformats.org/officeDocument/2006/relationships/image" Target="../media/image44.wmf"/><Relationship Id="rId10" Type="http://schemas.openxmlformats.org/officeDocument/2006/relationships/image" Target="../media/image39.wmf"/><Relationship Id="rId19" Type="http://schemas.openxmlformats.org/officeDocument/2006/relationships/image" Target="../media/image48.wmf"/><Relationship Id="rId4" Type="http://schemas.openxmlformats.org/officeDocument/2006/relationships/image" Target="../media/image11.wmf"/><Relationship Id="rId9" Type="http://schemas.openxmlformats.org/officeDocument/2006/relationships/image" Target="../media/image38.wmf"/><Relationship Id="rId14" Type="http://schemas.openxmlformats.org/officeDocument/2006/relationships/image" Target="../media/image43.wmf"/><Relationship Id="rId22" Type="http://schemas.openxmlformats.org/officeDocument/2006/relationships/image" Target="../media/image51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wmf"/><Relationship Id="rId13" Type="http://schemas.openxmlformats.org/officeDocument/2006/relationships/image" Target="../media/image236.wmf"/><Relationship Id="rId3" Type="http://schemas.openxmlformats.org/officeDocument/2006/relationships/image" Target="../media/image226.wmf"/><Relationship Id="rId7" Type="http://schemas.openxmlformats.org/officeDocument/2006/relationships/image" Target="../media/image230.wmf"/><Relationship Id="rId12" Type="http://schemas.openxmlformats.org/officeDocument/2006/relationships/image" Target="../media/image235.wmf"/><Relationship Id="rId2" Type="http://schemas.openxmlformats.org/officeDocument/2006/relationships/image" Target="../media/image225.wmf"/><Relationship Id="rId1" Type="http://schemas.openxmlformats.org/officeDocument/2006/relationships/image" Target="../media/image224.wmf"/><Relationship Id="rId6" Type="http://schemas.openxmlformats.org/officeDocument/2006/relationships/image" Target="../media/image229.wmf"/><Relationship Id="rId11" Type="http://schemas.openxmlformats.org/officeDocument/2006/relationships/image" Target="../media/image234.wmf"/><Relationship Id="rId5" Type="http://schemas.openxmlformats.org/officeDocument/2006/relationships/image" Target="../media/image228.wmf"/><Relationship Id="rId10" Type="http://schemas.openxmlformats.org/officeDocument/2006/relationships/image" Target="../media/image233.wmf"/><Relationship Id="rId4" Type="http://schemas.openxmlformats.org/officeDocument/2006/relationships/image" Target="../media/image227.wmf"/><Relationship Id="rId9" Type="http://schemas.openxmlformats.org/officeDocument/2006/relationships/image" Target="../media/image232.wmf"/><Relationship Id="rId14" Type="http://schemas.openxmlformats.org/officeDocument/2006/relationships/image" Target="../media/image237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246.wmf"/><Relationship Id="rId4" Type="http://schemas.openxmlformats.org/officeDocument/2006/relationships/image" Target="../media/image108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wmf"/><Relationship Id="rId1" Type="http://schemas.openxmlformats.org/officeDocument/2006/relationships/image" Target="../media/image246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wmf"/><Relationship Id="rId1" Type="http://schemas.openxmlformats.org/officeDocument/2006/relationships/image" Target="../media/image24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49.w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image" Target="../media/image249.wmf"/><Relationship Id="rId7" Type="http://schemas.openxmlformats.org/officeDocument/2006/relationships/image" Target="../media/image157.wmf"/><Relationship Id="rId2" Type="http://schemas.openxmlformats.org/officeDocument/2006/relationships/image" Target="../media/image177.wmf"/><Relationship Id="rId1" Type="http://schemas.openxmlformats.org/officeDocument/2006/relationships/image" Target="../media/image248.wmf"/><Relationship Id="rId6" Type="http://schemas.openxmlformats.org/officeDocument/2006/relationships/image" Target="../media/image148.wmf"/><Relationship Id="rId11" Type="http://schemas.openxmlformats.org/officeDocument/2006/relationships/image" Target="../media/image254.wmf"/><Relationship Id="rId5" Type="http://schemas.openxmlformats.org/officeDocument/2006/relationships/image" Target="../media/image251.wmf"/><Relationship Id="rId10" Type="http://schemas.openxmlformats.org/officeDocument/2006/relationships/image" Target="../media/image253.wmf"/><Relationship Id="rId4" Type="http://schemas.openxmlformats.org/officeDocument/2006/relationships/image" Target="../media/image250.wmf"/><Relationship Id="rId9" Type="http://schemas.openxmlformats.org/officeDocument/2006/relationships/image" Target="../media/image252.w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image" Target="../media/image257.wmf"/><Relationship Id="rId7" Type="http://schemas.openxmlformats.org/officeDocument/2006/relationships/image" Target="../media/image157.wmf"/><Relationship Id="rId2" Type="http://schemas.openxmlformats.org/officeDocument/2006/relationships/image" Target="../media/image256.wmf"/><Relationship Id="rId1" Type="http://schemas.openxmlformats.org/officeDocument/2006/relationships/image" Target="../media/image255.wmf"/><Relationship Id="rId6" Type="http://schemas.openxmlformats.org/officeDocument/2006/relationships/image" Target="../media/image148.wmf"/><Relationship Id="rId11" Type="http://schemas.openxmlformats.org/officeDocument/2006/relationships/image" Target="../media/image254.wmf"/><Relationship Id="rId5" Type="http://schemas.openxmlformats.org/officeDocument/2006/relationships/image" Target="../media/image251.wmf"/><Relationship Id="rId10" Type="http://schemas.openxmlformats.org/officeDocument/2006/relationships/image" Target="../media/image253.wmf"/><Relationship Id="rId4" Type="http://schemas.openxmlformats.org/officeDocument/2006/relationships/image" Target="../media/image258.wmf"/><Relationship Id="rId9" Type="http://schemas.openxmlformats.org/officeDocument/2006/relationships/image" Target="../media/image252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wmf"/><Relationship Id="rId1" Type="http://schemas.openxmlformats.org/officeDocument/2006/relationships/image" Target="../media/image259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wmf"/><Relationship Id="rId1" Type="http://schemas.openxmlformats.org/officeDocument/2006/relationships/image" Target="../media/image262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w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wmf"/><Relationship Id="rId3" Type="http://schemas.openxmlformats.org/officeDocument/2006/relationships/image" Target="../media/image251.wmf"/><Relationship Id="rId7" Type="http://schemas.openxmlformats.org/officeDocument/2006/relationships/image" Target="../media/image252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Relationship Id="rId6" Type="http://schemas.openxmlformats.org/officeDocument/2006/relationships/image" Target="../media/image159.wmf"/><Relationship Id="rId5" Type="http://schemas.openxmlformats.org/officeDocument/2006/relationships/image" Target="../media/image157.wmf"/><Relationship Id="rId4" Type="http://schemas.openxmlformats.org/officeDocument/2006/relationships/image" Target="../media/image148.wmf"/><Relationship Id="rId9" Type="http://schemas.openxmlformats.org/officeDocument/2006/relationships/image" Target="../media/image254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wmf"/><Relationship Id="rId2" Type="http://schemas.openxmlformats.org/officeDocument/2006/relationships/image" Target="../media/image270.wmf"/><Relationship Id="rId1" Type="http://schemas.openxmlformats.org/officeDocument/2006/relationships/image" Target="../media/image269.wmf"/><Relationship Id="rId4" Type="http://schemas.openxmlformats.org/officeDocument/2006/relationships/image" Target="../media/image272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wmf"/><Relationship Id="rId7" Type="http://schemas.openxmlformats.org/officeDocument/2006/relationships/image" Target="../media/image276.wmf"/><Relationship Id="rId2" Type="http://schemas.openxmlformats.org/officeDocument/2006/relationships/image" Target="../media/image272.wmf"/><Relationship Id="rId1" Type="http://schemas.openxmlformats.org/officeDocument/2006/relationships/image" Target="../media/image273.wmf"/><Relationship Id="rId6" Type="http://schemas.openxmlformats.org/officeDocument/2006/relationships/image" Target="../media/image275.wmf"/><Relationship Id="rId5" Type="http://schemas.openxmlformats.org/officeDocument/2006/relationships/image" Target="../media/image274.wmf"/><Relationship Id="rId4" Type="http://schemas.openxmlformats.org/officeDocument/2006/relationships/image" Target="../media/image27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7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wmf"/><Relationship Id="rId3" Type="http://schemas.openxmlformats.org/officeDocument/2006/relationships/image" Target="../media/image271.wmf"/><Relationship Id="rId7" Type="http://schemas.openxmlformats.org/officeDocument/2006/relationships/image" Target="../media/image280.wmf"/><Relationship Id="rId2" Type="http://schemas.openxmlformats.org/officeDocument/2006/relationships/image" Target="../media/image270.wmf"/><Relationship Id="rId1" Type="http://schemas.openxmlformats.org/officeDocument/2006/relationships/image" Target="../media/image277.wmf"/><Relationship Id="rId6" Type="http://schemas.openxmlformats.org/officeDocument/2006/relationships/image" Target="../media/image274.wmf"/><Relationship Id="rId5" Type="http://schemas.openxmlformats.org/officeDocument/2006/relationships/image" Target="../media/image279.wmf"/><Relationship Id="rId4" Type="http://schemas.openxmlformats.org/officeDocument/2006/relationships/image" Target="../media/image278.wmf"/><Relationship Id="rId9" Type="http://schemas.openxmlformats.org/officeDocument/2006/relationships/image" Target="../media/image272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wmf"/><Relationship Id="rId3" Type="http://schemas.openxmlformats.org/officeDocument/2006/relationships/image" Target="../media/image271.wmf"/><Relationship Id="rId7" Type="http://schemas.openxmlformats.org/officeDocument/2006/relationships/image" Target="../media/image280.wmf"/><Relationship Id="rId2" Type="http://schemas.openxmlformats.org/officeDocument/2006/relationships/image" Target="../media/image270.wmf"/><Relationship Id="rId1" Type="http://schemas.openxmlformats.org/officeDocument/2006/relationships/image" Target="../media/image277.wmf"/><Relationship Id="rId6" Type="http://schemas.openxmlformats.org/officeDocument/2006/relationships/image" Target="../media/image274.wmf"/><Relationship Id="rId5" Type="http://schemas.openxmlformats.org/officeDocument/2006/relationships/image" Target="../media/image279.wmf"/><Relationship Id="rId4" Type="http://schemas.openxmlformats.org/officeDocument/2006/relationships/image" Target="../media/image278.wmf"/><Relationship Id="rId9" Type="http://schemas.openxmlformats.org/officeDocument/2006/relationships/image" Target="../media/image272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wmf"/><Relationship Id="rId2" Type="http://schemas.openxmlformats.org/officeDocument/2006/relationships/image" Target="../media/image270.wmf"/><Relationship Id="rId1" Type="http://schemas.openxmlformats.org/officeDocument/2006/relationships/image" Target="../media/image282.wmf"/><Relationship Id="rId5" Type="http://schemas.openxmlformats.org/officeDocument/2006/relationships/image" Target="../media/image272.wmf"/><Relationship Id="rId4" Type="http://schemas.openxmlformats.org/officeDocument/2006/relationships/image" Target="../media/image283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wmf"/><Relationship Id="rId2" Type="http://schemas.openxmlformats.org/officeDocument/2006/relationships/image" Target="../media/image270.wmf"/><Relationship Id="rId1" Type="http://schemas.openxmlformats.org/officeDocument/2006/relationships/image" Target="../media/image282.wmf"/><Relationship Id="rId5" Type="http://schemas.openxmlformats.org/officeDocument/2006/relationships/image" Target="../media/image272.wmf"/><Relationship Id="rId4" Type="http://schemas.openxmlformats.org/officeDocument/2006/relationships/image" Target="../media/image283.w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wmf"/><Relationship Id="rId7" Type="http://schemas.openxmlformats.org/officeDocument/2006/relationships/image" Target="../media/image272.wmf"/><Relationship Id="rId2" Type="http://schemas.openxmlformats.org/officeDocument/2006/relationships/image" Target="../media/image270.wmf"/><Relationship Id="rId1" Type="http://schemas.openxmlformats.org/officeDocument/2006/relationships/image" Target="../media/image282.wmf"/><Relationship Id="rId6" Type="http://schemas.openxmlformats.org/officeDocument/2006/relationships/image" Target="../media/image286.wmf"/><Relationship Id="rId5" Type="http://schemas.openxmlformats.org/officeDocument/2006/relationships/image" Target="../media/image285.wmf"/><Relationship Id="rId4" Type="http://schemas.openxmlformats.org/officeDocument/2006/relationships/image" Target="../media/image284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wmf"/><Relationship Id="rId2" Type="http://schemas.openxmlformats.org/officeDocument/2006/relationships/image" Target="../media/image270.wmf"/><Relationship Id="rId1" Type="http://schemas.openxmlformats.org/officeDocument/2006/relationships/image" Target="../media/image287.wmf"/><Relationship Id="rId6" Type="http://schemas.openxmlformats.org/officeDocument/2006/relationships/image" Target="../media/image290.wmf"/><Relationship Id="rId5" Type="http://schemas.openxmlformats.org/officeDocument/2006/relationships/image" Target="../media/image289.wmf"/><Relationship Id="rId4" Type="http://schemas.openxmlformats.org/officeDocument/2006/relationships/image" Target="../media/image288.w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wmf"/><Relationship Id="rId1" Type="http://schemas.openxmlformats.org/officeDocument/2006/relationships/image" Target="../media/image291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w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wmf"/><Relationship Id="rId1" Type="http://schemas.openxmlformats.org/officeDocument/2006/relationships/image" Target="../media/image30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4.w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3.w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w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wmf"/><Relationship Id="rId1" Type="http://schemas.openxmlformats.org/officeDocument/2006/relationships/image" Target="../media/image315.wmf"/></Relationships>
</file>

<file path=ppt/drawings/_rels/vmlDrawing8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wmf"/><Relationship Id="rId3" Type="http://schemas.openxmlformats.org/officeDocument/2006/relationships/image" Target="../media/image157.wmf"/><Relationship Id="rId7" Type="http://schemas.openxmlformats.org/officeDocument/2006/relationships/image" Target="../media/image254.wmf"/><Relationship Id="rId2" Type="http://schemas.openxmlformats.org/officeDocument/2006/relationships/image" Target="../media/image148.wmf"/><Relationship Id="rId1" Type="http://schemas.openxmlformats.org/officeDocument/2006/relationships/image" Target="../media/image251.wmf"/><Relationship Id="rId6" Type="http://schemas.openxmlformats.org/officeDocument/2006/relationships/image" Target="../media/image253.wmf"/><Relationship Id="rId5" Type="http://schemas.openxmlformats.org/officeDocument/2006/relationships/image" Target="../media/image252.wmf"/><Relationship Id="rId4" Type="http://schemas.openxmlformats.org/officeDocument/2006/relationships/image" Target="../media/image159.wmf"/><Relationship Id="rId9" Type="http://schemas.openxmlformats.org/officeDocument/2006/relationships/image" Target="../media/image318.wmf"/></Relationships>
</file>

<file path=ppt/drawings/_rels/vmlDrawing8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157.wmf"/><Relationship Id="rId7" Type="http://schemas.openxmlformats.org/officeDocument/2006/relationships/image" Target="../media/image254.wmf"/><Relationship Id="rId2" Type="http://schemas.openxmlformats.org/officeDocument/2006/relationships/image" Target="../media/image148.wmf"/><Relationship Id="rId1" Type="http://schemas.openxmlformats.org/officeDocument/2006/relationships/image" Target="../media/image251.wmf"/><Relationship Id="rId6" Type="http://schemas.openxmlformats.org/officeDocument/2006/relationships/image" Target="../media/image253.wmf"/><Relationship Id="rId5" Type="http://schemas.openxmlformats.org/officeDocument/2006/relationships/image" Target="../media/image252.wmf"/><Relationship Id="rId4" Type="http://schemas.openxmlformats.org/officeDocument/2006/relationships/image" Target="../media/image159.wmf"/><Relationship Id="rId9" Type="http://schemas.openxmlformats.org/officeDocument/2006/relationships/image" Target="../media/image320.wmf"/></Relationships>
</file>

<file path=ppt/drawings/_rels/vmlDrawing8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157.wmf"/><Relationship Id="rId7" Type="http://schemas.openxmlformats.org/officeDocument/2006/relationships/image" Target="../media/image254.wmf"/><Relationship Id="rId2" Type="http://schemas.openxmlformats.org/officeDocument/2006/relationships/image" Target="../media/image148.wmf"/><Relationship Id="rId1" Type="http://schemas.openxmlformats.org/officeDocument/2006/relationships/image" Target="../media/image251.wmf"/><Relationship Id="rId6" Type="http://schemas.openxmlformats.org/officeDocument/2006/relationships/image" Target="../media/image253.wmf"/><Relationship Id="rId5" Type="http://schemas.openxmlformats.org/officeDocument/2006/relationships/image" Target="../media/image252.wmf"/><Relationship Id="rId4" Type="http://schemas.openxmlformats.org/officeDocument/2006/relationships/image" Target="../media/image159.wmf"/><Relationship Id="rId9" Type="http://schemas.openxmlformats.org/officeDocument/2006/relationships/image" Target="../media/image320.wmf"/></Relationships>
</file>

<file path=ppt/drawings/_rels/vmlDrawing8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157.wmf"/><Relationship Id="rId7" Type="http://schemas.openxmlformats.org/officeDocument/2006/relationships/image" Target="../media/image254.wmf"/><Relationship Id="rId2" Type="http://schemas.openxmlformats.org/officeDocument/2006/relationships/image" Target="../media/image148.wmf"/><Relationship Id="rId1" Type="http://schemas.openxmlformats.org/officeDocument/2006/relationships/image" Target="../media/image251.wmf"/><Relationship Id="rId6" Type="http://schemas.openxmlformats.org/officeDocument/2006/relationships/image" Target="../media/image253.wmf"/><Relationship Id="rId5" Type="http://schemas.openxmlformats.org/officeDocument/2006/relationships/image" Target="../media/image252.wmf"/><Relationship Id="rId4" Type="http://schemas.openxmlformats.org/officeDocument/2006/relationships/image" Target="../media/image159.wmf"/><Relationship Id="rId9" Type="http://schemas.openxmlformats.org/officeDocument/2006/relationships/image" Target="../media/image320.wmf"/></Relationships>
</file>

<file path=ppt/drawings/_rels/vmlDrawing8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7" Type="http://schemas.openxmlformats.org/officeDocument/2006/relationships/image" Target="../media/image254.wmf"/><Relationship Id="rId2" Type="http://schemas.openxmlformats.org/officeDocument/2006/relationships/image" Target="../media/image148.wmf"/><Relationship Id="rId1" Type="http://schemas.openxmlformats.org/officeDocument/2006/relationships/image" Target="../media/image251.wmf"/><Relationship Id="rId6" Type="http://schemas.openxmlformats.org/officeDocument/2006/relationships/image" Target="../media/image253.wmf"/><Relationship Id="rId5" Type="http://schemas.openxmlformats.org/officeDocument/2006/relationships/image" Target="../media/image252.wmf"/><Relationship Id="rId4" Type="http://schemas.openxmlformats.org/officeDocument/2006/relationships/image" Target="../media/image159.w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w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323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323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4.wmf"/></Relationships>
</file>

<file path=ppt/drawings/_rels/vmlDrawing9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wmf"/><Relationship Id="rId3" Type="http://schemas.openxmlformats.org/officeDocument/2006/relationships/image" Target="../media/image327.wmf"/><Relationship Id="rId7" Type="http://schemas.openxmlformats.org/officeDocument/2006/relationships/image" Target="../media/image331.wmf"/><Relationship Id="rId2" Type="http://schemas.openxmlformats.org/officeDocument/2006/relationships/image" Target="../media/image326.wmf"/><Relationship Id="rId1" Type="http://schemas.openxmlformats.org/officeDocument/2006/relationships/image" Target="../media/image325.wmf"/><Relationship Id="rId6" Type="http://schemas.openxmlformats.org/officeDocument/2006/relationships/image" Target="../media/image330.wmf"/><Relationship Id="rId5" Type="http://schemas.openxmlformats.org/officeDocument/2006/relationships/image" Target="../media/image329.wmf"/><Relationship Id="rId4" Type="http://schemas.openxmlformats.org/officeDocument/2006/relationships/image" Target="../media/image328.w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w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5.w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6.w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wmf"/><Relationship Id="rId2" Type="http://schemas.openxmlformats.org/officeDocument/2006/relationships/image" Target="../media/image340.wmf"/><Relationship Id="rId1" Type="http://schemas.openxmlformats.org/officeDocument/2006/relationships/image" Target="../media/image339.w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0.w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0.wmf"/></Relationships>
</file>

<file path=ppt/drawings/_rels/vmlDrawing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wmf"/><Relationship Id="rId1" Type="http://schemas.openxmlformats.org/officeDocument/2006/relationships/image" Target="../media/image3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4BEA3BF-F810-477C-BFCA-3957C4F0C1AB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84668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498A3-6289-4FF5-AF34-C83DA636DDF3}" type="datetimeFigureOut">
              <a:rPr lang="fr-CA" smtClean="0"/>
              <a:pPr/>
              <a:t>2022-01-10</a:t>
            </a:fld>
            <a:endParaRPr lang="fr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D412E-84D3-4270-BB95-6A87A5CCEE37}" type="slidenum">
              <a:rPr lang="fr-CA" smtClean="0"/>
              <a:pPr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7546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35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205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643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934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7953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0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699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60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63621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EE2AC-3E6C-413B-A4D4-7ABC9F03061F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C70C5-851B-4A4C-89ED-B641030BA0DF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7EEE7-19AF-42DD-8F84-87E012B28385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A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82919-9BAA-4552-A19E-DA5FA1CF0A97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A748F-EF95-4F40-9242-657DE9899ECA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3C11A-35CC-4057-B5D4-028A0F4C3801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05A89-475B-4486-981F-805C66C3F40B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5D167-7540-419A-9B9C-1D706FF61D15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3439E-A043-4B4E-965B-0020F358BE0B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BB574-E000-4690-A9AE-F01EB8D6FE56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4EB63-D141-49AA-8336-FAD5CA534F63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 du masque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9E530BD-CD1B-4BFE-A354-25BAA3BBFDFC}" type="slidenum">
              <a:rPr lang="fr-CA"/>
              <a:pPr>
                <a:defRPr/>
              </a:pPr>
              <a:t>‹N°›</a:t>
            </a:fld>
            <a:endParaRPr lang="fr-CA" dirty="0"/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76200" y="76200"/>
            <a:ext cx="8991600" cy="6629400"/>
          </a:xfrm>
          <a:prstGeom prst="roundRect">
            <a:avLst>
              <a:gd name="adj" fmla="val 688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58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2" Type="http://schemas.openxmlformats.org/officeDocument/2006/relationships/image" Target="../media/image300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emf"/><Relationship Id="rId2" Type="http://schemas.openxmlformats.org/officeDocument/2006/relationships/image" Target="../media/image30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308.wmf"/><Relationship Id="rId5" Type="http://schemas.openxmlformats.org/officeDocument/2006/relationships/oleObject" Target="../embeddings/oleObject456.bin"/><Relationship Id="rId4" Type="http://schemas.openxmlformats.org/officeDocument/2006/relationships/image" Target="../media/image307.w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31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61.w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4" Type="http://schemas.openxmlformats.org/officeDocument/2006/relationships/image" Target="../media/image314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316.wmf"/><Relationship Id="rId5" Type="http://schemas.openxmlformats.org/officeDocument/2006/relationships/oleObject" Target="../embeddings/oleObject460.bin"/><Relationship Id="rId4" Type="http://schemas.openxmlformats.org/officeDocument/2006/relationships/image" Target="../media/image315.w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463.bin"/><Relationship Id="rId18" Type="http://schemas.openxmlformats.org/officeDocument/2006/relationships/oleObject" Target="../embeddings/oleObject467.bin"/><Relationship Id="rId26" Type="http://schemas.openxmlformats.org/officeDocument/2006/relationships/image" Target="../media/image318.wmf"/><Relationship Id="rId3" Type="http://schemas.openxmlformats.org/officeDocument/2006/relationships/oleObject" Target="../embeddings/oleObject461.bin"/><Relationship Id="rId21" Type="http://schemas.openxmlformats.org/officeDocument/2006/relationships/oleObject" Target="../embeddings/oleObject470.bin"/><Relationship Id="rId7" Type="http://schemas.openxmlformats.org/officeDocument/2006/relationships/oleObject" Target="../embeddings/oleObject274.bin"/><Relationship Id="rId12" Type="http://schemas.openxmlformats.org/officeDocument/2006/relationships/image" Target="../media/image252.wmf"/><Relationship Id="rId17" Type="http://schemas.openxmlformats.org/officeDocument/2006/relationships/oleObject" Target="../embeddings/oleObject466.bin"/><Relationship Id="rId25" Type="http://schemas.openxmlformats.org/officeDocument/2006/relationships/oleObject" Target="../embeddings/oleObject47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65.bin"/><Relationship Id="rId20" Type="http://schemas.openxmlformats.org/officeDocument/2006/relationships/oleObject" Target="../embeddings/oleObject469.bin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462.bin"/><Relationship Id="rId24" Type="http://schemas.openxmlformats.org/officeDocument/2006/relationships/image" Target="../media/image317.wmf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464.bin"/><Relationship Id="rId23" Type="http://schemas.openxmlformats.org/officeDocument/2006/relationships/oleObject" Target="../embeddings/oleObject471.bin"/><Relationship Id="rId10" Type="http://schemas.openxmlformats.org/officeDocument/2006/relationships/image" Target="../media/image159.wmf"/><Relationship Id="rId19" Type="http://schemas.openxmlformats.org/officeDocument/2006/relationships/oleObject" Target="../embeddings/oleObject468.bin"/><Relationship Id="rId4" Type="http://schemas.openxmlformats.org/officeDocument/2006/relationships/image" Target="../media/image251.wmf"/><Relationship Id="rId9" Type="http://schemas.openxmlformats.org/officeDocument/2006/relationships/oleObject" Target="../embeddings/oleObject276.bin"/><Relationship Id="rId14" Type="http://schemas.openxmlformats.org/officeDocument/2006/relationships/image" Target="../media/image253.wmf"/><Relationship Id="rId22" Type="http://schemas.openxmlformats.org/officeDocument/2006/relationships/image" Target="../media/image254.w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475.bin"/><Relationship Id="rId18" Type="http://schemas.openxmlformats.org/officeDocument/2006/relationships/oleObject" Target="../embeddings/oleObject479.bin"/><Relationship Id="rId26" Type="http://schemas.openxmlformats.org/officeDocument/2006/relationships/image" Target="../media/image320.wmf"/><Relationship Id="rId3" Type="http://schemas.openxmlformats.org/officeDocument/2006/relationships/oleObject" Target="../embeddings/oleObject473.bin"/><Relationship Id="rId21" Type="http://schemas.openxmlformats.org/officeDocument/2006/relationships/oleObject" Target="../embeddings/oleObject482.bin"/><Relationship Id="rId7" Type="http://schemas.openxmlformats.org/officeDocument/2006/relationships/oleObject" Target="../embeddings/oleObject274.bin"/><Relationship Id="rId12" Type="http://schemas.openxmlformats.org/officeDocument/2006/relationships/image" Target="../media/image252.wmf"/><Relationship Id="rId17" Type="http://schemas.openxmlformats.org/officeDocument/2006/relationships/oleObject" Target="../embeddings/oleObject478.bin"/><Relationship Id="rId25" Type="http://schemas.openxmlformats.org/officeDocument/2006/relationships/oleObject" Target="../embeddings/oleObject48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7.bin"/><Relationship Id="rId20" Type="http://schemas.openxmlformats.org/officeDocument/2006/relationships/oleObject" Target="../embeddings/oleObject481.bin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474.bin"/><Relationship Id="rId24" Type="http://schemas.openxmlformats.org/officeDocument/2006/relationships/image" Target="../media/image319.wmf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476.bin"/><Relationship Id="rId23" Type="http://schemas.openxmlformats.org/officeDocument/2006/relationships/oleObject" Target="../embeddings/oleObject483.bin"/><Relationship Id="rId10" Type="http://schemas.openxmlformats.org/officeDocument/2006/relationships/image" Target="../media/image159.wmf"/><Relationship Id="rId19" Type="http://schemas.openxmlformats.org/officeDocument/2006/relationships/oleObject" Target="../embeddings/oleObject480.bin"/><Relationship Id="rId4" Type="http://schemas.openxmlformats.org/officeDocument/2006/relationships/image" Target="../media/image251.wmf"/><Relationship Id="rId9" Type="http://schemas.openxmlformats.org/officeDocument/2006/relationships/oleObject" Target="../embeddings/oleObject276.bin"/><Relationship Id="rId14" Type="http://schemas.openxmlformats.org/officeDocument/2006/relationships/image" Target="../media/image253.wmf"/><Relationship Id="rId22" Type="http://schemas.openxmlformats.org/officeDocument/2006/relationships/image" Target="../media/image254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487.bin"/><Relationship Id="rId18" Type="http://schemas.openxmlformats.org/officeDocument/2006/relationships/oleObject" Target="../embeddings/oleObject491.bin"/><Relationship Id="rId26" Type="http://schemas.openxmlformats.org/officeDocument/2006/relationships/image" Target="../media/image320.wmf"/><Relationship Id="rId3" Type="http://schemas.openxmlformats.org/officeDocument/2006/relationships/oleObject" Target="../embeddings/oleObject485.bin"/><Relationship Id="rId21" Type="http://schemas.openxmlformats.org/officeDocument/2006/relationships/oleObject" Target="../embeddings/oleObject494.bin"/><Relationship Id="rId7" Type="http://schemas.openxmlformats.org/officeDocument/2006/relationships/oleObject" Target="../embeddings/oleObject274.bin"/><Relationship Id="rId12" Type="http://schemas.openxmlformats.org/officeDocument/2006/relationships/image" Target="../media/image252.wmf"/><Relationship Id="rId17" Type="http://schemas.openxmlformats.org/officeDocument/2006/relationships/oleObject" Target="../embeddings/oleObject490.bin"/><Relationship Id="rId25" Type="http://schemas.openxmlformats.org/officeDocument/2006/relationships/oleObject" Target="../embeddings/oleObject49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9.bin"/><Relationship Id="rId20" Type="http://schemas.openxmlformats.org/officeDocument/2006/relationships/oleObject" Target="../embeddings/oleObject493.bin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486.bin"/><Relationship Id="rId24" Type="http://schemas.openxmlformats.org/officeDocument/2006/relationships/image" Target="../media/image319.wmf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488.bin"/><Relationship Id="rId23" Type="http://schemas.openxmlformats.org/officeDocument/2006/relationships/oleObject" Target="../embeddings/oleObject495.bin"/><Relationship Id="rId10" Type="http://schemas.openxmlformats.org/officeDocument/2006/relationships/image" Target="../media/image159.wmf"/><Relationship Id="rId19" Type="http://schemas.openxmlformats.org/officeDocument/2006/relationships/oleObject" Target="../embeddings/oleObject492.bin"/><Relationship Id="rId4" Type="http://schemas.openxmlformats.org/officeDocument/2006/relationships/image" Target="../media/image251.wmf"/><Relationship Id="rId9" Type="http://schemas.openxmlformats.org/officeDocument/2006/relationships/oleObject" Target="../embeddings/oleObject276.bin"/><Relationship Id="rId14" Type="http://schemas.openxmlformats.org/officeDocument/2006/relationships/image" Target="../media/image253.wmf"/><Relationship Id="rId22" Type="http://schemas.openxmlformats.org/officeDocument/2006/relationships/image" Target="../media/image254.w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499.bin"/><Relationship Id="rId18" Type="http://schemas.openxmlformats.org/officeDocument/2006/relationships/oleObject" Target="../embeddings/oleObject503.bin"/><Relationship Id="rId26" Type="http://schemas.openxmlformats.org/officeDocument/2006/relationships/image" Target="../media/image320.wmf"/><Relationship Id="rId3" Type="http://schemas.openxmlformats.org/officeDocument/2006/relationships/oleObject" Target="../embeddings/oleObject497.bin"/><Relationship Id="rId21" Type="http://schemas.openxmlformats.org/officeDocument/2006/relationships/oleObject" Target="../embeddings/oleObject506.bin"/><Relationship Id="rId7" Type="http://schemas.openxmlformats.org/officeDocument/2006/relationships/oleObject" Target="../embeddings/oleObject274.bin"/><Relationship Id="rId12" Type="http://schemas.openxmlformats.org/officeDocument/2006/relationships/image" Target="../media/image252.wmf"/><Relationship Id="rId17" Type="http://schemas.openxmlformats.org/officeDocument/2006/relationships/oleObject" Target="../embeddings/oleObject502.bin"/><Relationship Id="rId25" Type="http://schemas.openxmlformats.org/officeDocument/2006/relationships/oleObject" Target="../embeddings/oleObject50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01.bin"/><Relationship Id="rId20" Type="http://schemas.openxmlformats.org/officeDocument/2006/relationships/oleObject" Target="../embeddings/oleObject505.bin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498.bin"/><Relationship Id="rId24" Type="http://schemas.openxmlformats.org/officeDocument/2006/relationships/image" Target="../media/image319.wmf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500.bin"/><Relationship Id="rId23" Type="http://schemas.openxmlformats.org/officeDocument/2006/relationships/oleObject" Target="../embeddings/oleObject507.bin"/><Relationship Id="rId10" Type="http://schemas.openxmlformats.org/officeDocument/2006/relationships/image" Target="../media/image159.wmf"/><Relationship Id="rId19" Type="http://schemas.openxmlformats.org/officeDocument/2006/relationships/oleObject" Target="../embeddings/oleObject504.bin"/><Relationship Id="rId4" Type="http://schemas.openxmlformats.org/officeDocument/2006/relationships/image" Target="../media/image251.wmf"/><Relationship Id="rId9" Type="http://schemas.openxmlformats.org/officeDocument/2006/relationships/oleObject" Target="../embeddings/oleObject276.bin"/><Relationship Id="rId14" Type="http://schemas.openxmlformats.org/officeDocument/2006/relationships/image" Target="../media/image253.wmf"/><Relationship Id="rId22" Type="http://schemas.openxmlformats.org/officeDocument/2006/relationships/image" Target="../media/image254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511.bin"/><Relationship Id="rId18" Type="http://schemas.openxmlformats.org/officeDocument/2006/relationships/oleObject" Target="../embeddings/oleObject515.bin"/><Relationship Id="rId3" Type="http://schemas.openxmlformats.org/officeDocument/2006/relationships/oleObject" Target="../embeddings/oleObject509.bin"/><Relationship Id="rId21" Type="http://schemas.openxmlformats.org/officeDocument/2006/relationships/oleObject" Target="../embeddings/oleObject518.bin"/><Relationship Id="rId7" Type="http://schemas.openxmlformats.org/officeDocument/2006/relationships/oleObject" Target="../embeddings/oleObject274.bin"/><Relationship Id="rId12" Type="http://schemas.openxmlformats.org/officeDocument/2006/relationships/image" Target="../media/image252.wmf"/><Relationship Id="rId17" Type="http://schemas.openxmlformats.org/officeDocument/2006/relationships/oleObject" Target="../embeddings/oleObject51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13.bin"/><Relationship Id="rId20" Type="http://schemas.openxmlformats.org/officeDocument/2006/relationships/oleObject" Target="../embeddings/oleObject517.bin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510.bin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512.bin"/><Relationship Id="rId10" Type="http://schemas.openxmlformats.org/officeDocument/2006/relationships/image" Target="../media/image159.wmf"/><Relationship Id="rId19" Type="http://schemas.openxmlformats.org/officeDocument/2006/relationships/oleObject" Target="../embeddings/oleObject516.bin"/><Relationship Id="rId4" Type="http://schemas.openxmlformats.org/officeDocument/2006/relationships/image" Target="../media/image251.wmf"/><Relationship Id="rId9" Type="http://schemas.openxmlformats.org/officeDocument/2006/relationships/oleObject" Target="../embeddings/oleObject276.bin"/><Relationship Id="rId14" Type="http://schemas.openxmlformats.org/officeDocument/2006/relationships/image" Target="../media/image253.wmf"/><Relationship Id="rId22" Type="http://schemas.openxmlformats.org/officeDocument/2006/relationships/image" Target="../media/image254.w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6.bin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322.w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52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48.wmf"/><Relationship Id="rId4" Type="http://schemas.openxmlformats.org/officeDocument/2006/relationships/image" Target="../media/image323.wmf"/><Relationship Id="rId9" Type="http://schemas.openxmlformats.org/officeDocument/2006/relationships/oleObject" Target="../embeddings/oleObject63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521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48.wmf"/><Relationship Id="rId4" Type="http://schemas.openxmlformats.org/officeDocument/2006/relationships/image" Target="../media/image323.wmf"/><Relationship Id="rId9" Type="http://schemas.openxmlformats.org/officeDocument/2006/relationships/oleObject" Target="../embeddings/oleObject63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4" Type="http://schemas.openxmlformats.org/officeDocument/2006/relationships/image" Target="../media/image324.w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wmf"/><Relationship Id="rId13" Type="http://schemas.openxmlformats.org/officeDocument/2006/relationships/oleObject" Target="../embeddings/oleObject528.bin"/><Relationship Id="rId18" Type="http://schemas.openxmlformats.org/officeDocument/2006/relationships/image" Target="../media/image332.wmf"/><Relationship Id="rId3" Type="http://schemas.openxmlformats.org/officeDocument/2006/relationships/oleObject" Target="../embeddings/oleObject523.bin"/><Relationship Id="rId7" Type="http://schemas.openxmlformats.org/officeDocument/2006/relationships/oleObject" Target="../embeddings/oleObject525.bin"/><Relationship Id="rId12" Type="http://schemas.openxmlformats.org/officeDocument/2006/relationships/image" Target="../media/image329.wmf"/><Relationship Id="rId17" Type="http://schemas.openxmlformats.org/officeDocument/2006/relationships/oleObject" Target="../embeddings/oleObject53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1.wmf"/><Relationship Id="rId1" Type="http://schemas.openxmlformats.org/officeDocument/2006/relationships/vmlDrawing" Target="../drawings/vmlDrawing92.vml"/><Relationship Id="rId6" Type="http://schemas.openxmlformats.org/officeDocument/2006/relationships/image" Target="../media/image326.wmf"/><Relationship Id="rId11" Type="http://schemas.openxmlformats.org/officeDocument/2006/relationships/oleObject" Target="../embeddings/oleObject527.bin"/><Relationship Id="rId5" Type="http://schemas.openxmlformats.org/officeDocument/2006/relationships/oleObject" Target="../embeddings/oleObject524.bin"/><Relationship Id="rId15" Type="http://schemas.openxmlformats.org/officeDocument/2006/relationships/oleObject" Target="../embeddings/oleObject529.bin"/><Relationship Id="rId10" Type="http://schemas.openxmlformats.org/officeDocument/2006/relationships/image" Target="../media/image328.wmf"/><Relationship Id="rId4" Type="http://schemas.openxmlformats.org/officeDocument/2006/relationships/image" Target="../media/image325.wmf"/><Relationship Id="rId9" Type="http://schemas.openxmlformats.org/officeDocument/2006/relationships/oleObject" Target="../embeddings/oleObject526.bin"/><Relationship Id="rId14" Type="http://schemas.openxmlformats.org/officeDocument/2006/relationships/image" Target="../media/image330.w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4" Type="http://schemas.openxmlformats.org/officeDocument/2006/relationships/image" Target="../media/image33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9.w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4" Type="http://schemas.openxmlformats.org/officeDocument/2006/relationships/image" Target="../media/image335.w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336.w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3" Type="http://schemas.openxmlformats.org/officeDocument/2006/relationships/oleObject" Target="../embeddings/oleObject534.bin"/><Relationship Id="rId7" Type="http://schemas.openxmlformats.org/officeDocument/2006/relationships/oleObject" Target="../embeddings/oleObject5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340.wmf"/><Relationship Id="rId5" Type="http://schemas.openxmlformats.org/officeDocument/2006/relationships/oleObject" Target="../embeddings/oleObject535.bin"/><Relationship Id="rId4" Type="http://schemas.openxmlformats.org/officeDocument/2006/relationships/image" Target="../media/image339.w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wmf"/><Relationship Id="rId3" Type="http://schemas.openxmlformats.org/officeDocument/2006/relationships/image" Target="../media/image337.png"/><Relationship Id="rId7" Type="http://schemas.openxmlformats.org/officeDocument/2006/relationships/oleObject" Target="../embeddings/oleObject5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343.png"/><Relationship Id="rId5" Type="http://schemas.openxmlformats.org/officeDocument/2006/relationships/image" Target="../media/image338.png"/><Relationship Id="rId4" Type="http://schemas.openxmlformats.org/officeDocument/2006/relationships/image" Target="../media/image34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wmf"/><Relationship Id="rId3" Type="http://schemas.openxmlformats.org/officeDocument/2006/relationships/image" Target="../media/image344.png"/><Relationship Id="rId7" Type="http://schemas.openxmlformats.org/officeDocument/2006/relationships/oleObject" Target="../embeddings/oleObject5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348.wmf"/><Relationship Id="rId5" Type="http://schemas.openxmlformats.org/officeDocument/2006/relationships/oleObject" Target="../embeddings/oleObject540.bin"/><Relationship Id="rId4" Type="http://schemas.openxmlformats.org/officeDocument/2006/relationships/image" Target="../media/image339.w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349.wmf"/><Relationship Id="rId5" Type="http://schemas.openxmlformats.org/officeDocument/2006/relationships/oleObject" Target="../embeddings/oleObject542.bin"/><Relationship Id="rId4" Type="http://schemas.openxmlformats.org/officeDocument/2006/relationships/image" Target="../media/image33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70.w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351.wmf"/><Relationship Id="rId5" Type="http://schemas.openxmlformats.org/officeDocument/2006/relationships/oleObject" Target="../embeddings/oleObject544.bin"/><Relationship Id="rId4" Type="http://schemas.openxmlformats.org/officeDocument/2006/relationships/image" Target="../media/image350.w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353.wmf"/><Relationship Id="rId5" Type="http://schemas.openxmlformats.org/officeDocument/2006/relationships/oleObject" Target="../embeddings/oleObject546.bin"/><Relationship Id="rId4" Type="http://schemas.openxmlformats.org/officeDocument/2006/relationships/image" Target="../media/image352.wm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340.wmf"/><Relationship Id="rId5" Type="http://schemas.openxmlformats.org/officeDocument/2006/relationships/oleObject" Target="../embeddings/oleObject548.bin"/><Relationship Id="rId4" Type="http://schemas.openxmlformats.org/officeDocument/2006/relationships/image" Target="../media/image355.w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340.wmf"/><Relationship Id="rId5" Type="http://schemas.openxmlformats.org/officeDocument/2006/relationships/oleObject" Target="../embeddings/oleObject550.bin"/><Relationship Id="rId4" Type="http://schemas.openxmlformats.org/officeDocument/2006/relationships/image" Target="../media/image355.w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356.wmf"/><Relationship Id="rId5" Type="http://schemas.openxmlformats.org/officeDocument/2006/relationships/oleObject" Target="../embeddings/oleObject552.bin"/><Relationship Id="rId4" Type="http://schemas.openxmlformats.org/officeDocument/2006/relationships/image" Target="../media/image355.w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wmf"/><Relationship Id="rId3" Type="http://schemas.openxmlformats.org/officeDocument/2006/relationships/oleObject" Target="../embeddings/oleObject553.bin"/><Relationship Id="rId7" Type="http://schemas.openxmlformats.org/officeDocument/2006/relationships/oleObject" Target="../embeddings/oleObject5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358.wmf"/><Relationship Id="rId5" Type="http://schemas.openxmlformats.org/officeDocument/2006/relationships/oleObject" Target="../embeddings/oleObject554.bin"/><Relationship Id="rId4" Type="http://schemas.openxmlformats.org/officeDocument/2006/relationships/image" Target="../media/image357.w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gif"/><Relationship Id="rId2" Type="http://schemas.openxmlformats.org/officeDocument/2006/relationships/image" Target="../media/image360.gi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95.bin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3.bin"/><Relationship Id="rId18" Type="http://schemas.openxmlformats.org/officeDocument/2006/relationships/image" Target="../media/image81.wmf"/><Relationship Id="rId26" Type="http://schemas.openxmlformats.org/officeDocument/2006/relationships/image" Target="../media/image35.wmf"/><Relationship Id="rId39" Type="http://schemas.openxmlformats.org/officeDocument/2006/relationships/oleObject" Target="../embeddings/oleObject115.bin"/><Relationship Id="rId21" Type="http://schemas.openxmlformats.org/officeDocument/2006/relationships/oleObject" Target="../embeddings/oleObject11.bin"/><Relationship Id="rId34" Type="http://schemas.openxmlformats.org/officeDocument/2006/relationships/image" Target="../media/image39.wmf"/><Relationship Id="rId42" Type="http://schemas.openxmlformats.org/officeDocument/2006/relationships/image" Target="../media/image44.wmf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0.wmf"/><Relationship Id="rId20" Type="http://schemas.openxmlformats.org/officeDocument/2006/relationships/image" Target="../media/image33.wmf"/><Relationship Id="rId29" Type="http://schemas.openxmlformats.org/officeDocument/2006/relationships/oleObject" Target="../embeddings/oleObject110.bin"/><Relationship Id="rId41" Type="http://schemas.openxmlformats.org/officeDocument/2006/relationships/oleObject" Target="../embeddings/oleObject116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99.bin"/><Relationship Id="rId11" Type="http://schemas.openxmlformats.org/officeDocument/2006/relationships/oleObject" Target="../embeddings/oleObject102.bin"/><Relationship Id="rId24" Type="http://schemas.openxmlformats.org/officeDocument/2006/relationships/image" Target="../media/image34.wmf"/><Relationship Id="rId32" Type="http://schemas.openxmlformats.org/officeDocument/2006/relationships/image" Target="../media/image38.wmf"/><Relationship Id="rId37" Type="http://schemas.openxmlformats.org/officeDocument/2006/relationships/oleObject" Target="../embeddings/oleObject114.bin"/><Relationship Id="rId40" Type="http://schemas.openxmlformats.org/officeDocument/2006/relationships/image" Target="../media/image42.wmf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4.bin"/><Relationship Id="rId23" Type="http://schemas.openxmlformats.org/officeDocument/2006/relationships/oleObject" Target="../embeddings/oleObject107.bin"/><Relationship Id="rId28" Type="http://schemas.openxmlformats.org/officeDocument/2006/relationships/image" Target="../media/image36.wmf"/><Relationship Id="rId36" Type="http://schemas.openxmlformats.org/officeDocument/2006/relationships/image" Target="../media/image40.wmf"/><Relationship Id="rId10" Type="http://schemas.openxmlformats.org/officeDocument/2006/relationships/image" Target="../media/image77.wmf"/><Relationship Id="rId19" Type="http://schemas.openxmlformats.org/officeDocument/2006/relationships/oleObject" Target="../embeddings/oleObject106.bin"/><Relationship Id="rId31" Type="http://schemas.openxmlformats.org/officeDocument/2006/relationships/oleObject" Target="../embeddings/oleObject111.bin"/><Relationship Id="rId4" Type="http://schemas.openxmlformats.org/officeDocument/2006/relationships/image" Target="../media/image75.w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79.wmf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109.bin"/><Relationship Id="rId30" Type="http://schemas.openxmlformats.org/officeDocument/2006/relationships/image" Target="../media/image37.wmf"/><Relationship Id="rId35" Type="http://schemas.openxmlformats.org/officeDocument/2006/relationships/oleObject" Target="../embeddings/oleObject113.bin"/><Relationship Id="rId8" Type="http://schemas.openxmlformats.org/officeDocument/2006/relationships/image" Target="../media/image76.wmf"/><Relationship Id="rId3" Type="http://schemas.openxmlformats.org/officeDocument/2006/relationships/oleObject" Target="../embeddings/oleObject97.bin"/><Relationship Id="rId12" Type="http://schemas.openxmlformats.org/officeDocument/2006/relationships/image" Target="../media/image78.wmf"/><Relationship Id="rId17" Type="http://schemas.openxmlformats.org/officeDocument/2006/relationships/oleObject" Target="../embeddings/oleObject105.bin"/><Relationship Id="rId25" Type="http://schemas.openxmlformats.org/officeDocument/2006/relationships/oleObject" Target="../embeddings/oleObject108.bin"/><Relationship Id="rId33" Type="http://schemas.openxmlformats.org/officeDocument/2006/relationships/oleObject" Target="../embeddings/oleObject112.bin"/><Relationship Id="rId38" Type="http://schemas.openxmlformats.org/officeDocument/2006/relationships/image" Target="../media/image41.w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6.bin"/><Relationship Id="rId18" Type="http://schemas.openxmlformats.org/officeDocument/2006/relationships/image" Target="../media/image34.wmf"/><Relationship Id="rId26" Type="http://schemas.openxmlformats.org/officeDocument/2006/relationships/image" Target="../media/image38.wmf"/><Relationship Id="rId39" Type="http://schemas.openxmlformats.org/officeDocument/2006/relationships/oleObject" Target="../embeddings/oleObject102.bin"/><Relationship Id="rId21" Type="http://schemas.openxmlformats.org/officeDocument/2006/relationships/oleObject" Target="../embeddings/oleObject109.bin"/><Relationship Id="rId34" Type="http://schemas.openxmlformats.org/officeDocument/2006/relationships/image" Target="../media/image42.wmf"/><Relationship Id="rId42" Type="http://schemas.openxmlformats.org/officeDocument/2006/relationships/image" Target="../media/image79.wmf"/><Relationship Id="rId47" Type="http://schemas.openxmlformats.org/officeDocument/2006/relationships/oleObject" Target="../embeddings/oleObject122.bin"/><Relationship Id="rId7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wmf"/><Relationship Id="rId29" Type="http://schemas.openxmlformats.org/officeDocument/2006/relationships/oleObject" Target="../embeddings/oleObject113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99.bin"/><Relationship Id="rId11" Type="http://schemas.openxmlformats.org/officeDocument/2006/relationships/oleObject" Target="../embeddings/oleObject119.bin"/><Relationship Id="rId24" Type="http://schemas.openxmlformats.org/officeDocument/2006/relationships/image" Target="../media/image37.wmf"/><Relationship Id="rId32" Type="http://schemas.openxmlformats.org/officeDocument/2006/relationships/image" Target="../media/image41.wmf"/><Relationship Id="rId37" Type="http://schemas.openxmlformats.org/officeDocument/2006/relationships/oleObject" Target="../embeddings/oleObject101.bin"/><Relationship Id="rId40" Type="http://schemas.openxmlformats.org/officeDocument/2006/relationships/image" Target="../media/image78.wmf"/><Relationship Id="rId45" Type="http://schemas.openxmlformats.org/officeDocument/2006/relationships/oleObject" Target="../embeddings/oleObject121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1.bin"/><Relationship Id="rId23" Type="http://schemas.openxmlformats.org/officeDocument/2006/relationships/oleObject" Target="../embeddings/oleObject110.bin"/><Relationship Id="rId28" Type="http://schemas.openxmlformats.org/officeDocument/2006/relationships/image" Target="../media/image39.wmf"/><Relationship Id="rId36" Type="http://schemas.openxmlformats.org/officeDocument/2006/relationships/image" Target="../media/image4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108.bin"/><Relationship Id="rId31" Type="http://schemas.openxmlformats.org/officeDocument/2006/relationships/oleObject" Target="../embeddings/oleObject114.bin"/><Relationship Id="rId44" Type="http://schemas.openxmlformats.org/officeDocument/2006/relationships/image" Target="../media/image76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33.wmf"/><Relationship Id="rId22" Type="http://schemas.openxmlformats.org/officeDocument/2006/relationships/image" Target="../media/image36.wmf"/><Relationship Id="rId27" Type="http://schemas.openxmlformats.org/officeDocument/2006/relationships/oleObject" Target="../embeddings/oleObject112.bin"/><Relationship Id="rId30" Type="http://schemas.openxmlformats.org/officeDocument/2006/relationships/image" Target="../media/image40.wmf"/><Relationship Id="rId35" Type="http://schemas.openxmlformats.org/officeDocument/2006/relationships/oleObject" Target="../embeddings/oleObject116.bin"/><Relationship Id="rId43" Type="http://schemas.openxmlformats.org/officeDocument/2006/relationships/oleObject" Target="../embeddings/oleObject120.bin"/><Relationship Id="rId48" Type="http://schemas.openxmlformats.org/officeDocument/2006/relationships/image" Target="../media/image85.wmf"/><Relationship Id="rId8" Type="http://schemas.openxmlformats.org/officeDocument/2006/relationships/image" Target="../media/image82.wmf"/><Relationship Id="rId3" Type="http://schemas.openxmlformats.org/officeDocument/2006/relationships/oleObject" Target="../embeddings/oleObject97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107.bin"/><Relationship Id="rId25" Type="http://schemas.openxmlformats.org/officeDocument/2006/relationships/oleObject" Target="../embeddings/oleObject111.bin"/><Relationship Id="rId33" Type="http://schemas.openxmlformats.org/officeDocument/2006/relationships/oleObject" Target="../embeddings/oleObject115.bin"/><Relationship Id="rId38" Type="http://schemas.openxmlformats.org/officeDocument/2006/relationships/image" Target="../media/image77.wmf"/><Relationship Id="rId46" Type="http://schemas.openxmlformats.org/officeDocument/2006/relationships/image" Target="../media/image80.wmf"/><Relationship Id="rId20" Type="http://schemas.openxmlformats.org/officeDocument/2006/relationships/image" Target="../media/image35.wmf"/><Relationship Id="rId41" Type="http://schemas.openxmlformats.org/officeDocument/2006/relationships/oleObject" Target="../embeddings/oleObject10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8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126.bin"/><Relationship Id="rId4" Type="http://schemas.openxmlformats.org/officeDocument/2006/relationships/image" Target="../media/image88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132.bin"/><Relationship Id="rId18" Type="http://schemas.openxmlformats.org/officeDocument/2006/relationships/image" Target="../media/image97.wmf"/><Relationship Id="rId26" Type="http://schemas.openxmlformats.org/officeDocument/2006/relationships/image" Target="../media/image101.wmf"/><Relationship Id="rId3" Type="http://schemas.openxmlformats.org/officeDocument/2006/relationships/oleObject" Target="../embeddings/oleObject127.bin"/><Relationship Id="rId21" Type="http://schemas.openxmlformats.org/officeDocument/2006/relationships/oleObject" Target="../embeddings/oleObject136.bin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94.wmf"/><Relationship Id="rId17" Type="http://schemas.openxmlformats.org/officeDocument/2006/relationships/oleObject" Target="../embeddings/oleObject134.bin"/><Relationship Id="rId25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6.wmf"/><Relationship Id="rId20" Type="http://schemas.openxmlformats.org/officeDocument/2006/relationships/image" Target="../media/image98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131.bin"/><Relationship Id="rId24" Type="http://schemas.openxmlformats.org/officeDocument/2006/relationships/image" Target="../media/image100.wmf"/><Relationship Id="rId5" Type="http://schemas.openxmlformats.org/officeDocument/2006/relationships/oleObject" Target="../embeddings/oleObject128.bin"/><Relationship Id="rId15" Type="http://schemas.openxmlformats.org/officeDocument/2006/relationships/oleObject" Target="../embeddings/oleObject133.bin"/><Relationship Id="rId23" Type="http://schemas.openxmlformats.org/officeDocument/2006/relationships/oleObject" Target="../embeddings/oleObject137.bin"/><Relationship Id="rId10" Type="http://schemas.openxmlformats.org/officeDocument/2006/relationships/image" Target="../media/image93.wmf"/><Relationship Id="rId19" Type="http://schemas.openxmlformats.org/officeDocument/2006/relationships/oleObject" Target="../embeddings/oleObject135.bin"/><Relationship Id="rId4" Type="http://schemas.openxmlformats.org/officeDocument/2006/relationships/image" Target="../media/image90.w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95.wmf"/><Relationship Id="rId22" Type="http://schemas.openxmlformats.org/officeDocument/2006/relationships/image" Target="../media/image9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0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143.bin"/><Relationship Id="rId10" Type="http://schemas.openxmlformats.org/officeDocument/2006/relationships/image" Target="../media/image108.wmf"/><Relationship Id="rId4" Type="http://schemas.openxmlformats.org/officeDocument/2006/relationships/image" Target="../media/image105.wmf"/><Relationship Id="rId9" Type="http://schemas.openxmlformats.org/officeDocument/2006/relationships/oleObject" Target="../embeddings/oleObject145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13" Type="http://schemas.openxmlformats.org/officeDocument/2006/relationships/image" Target="../media/image112.wmf"/><Relationship Id="rId18" Type="http://schemas.openxmlformats.org/officeDocument/2006/relationships/oleObject" Target="../embeddings/oleObject153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16.wmf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50.bin"/><Relationship Id="rId17" Type="http://schemas.openxmlformats.org/officeDocument/2006/relationships/image" Target="../media/image11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2.bin"/><Relationship Id="rId20" Type="http://schemas.openxmlformats.org/officeDocument/2006/relationships/oleObject" Target="../embeddings/oleObject154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111.wmf"/><Relationship Id="rId5" Type="http://schemas.openxmlformats.org/officeDocument/2006/relationships/image" Target="../media/image109.wmf"/><Relationship Id="rId15" Type="http://schemas.openxmlformats.org/officeDocument/2006/relationships/image" Target="../media/image113.wmf"/><Relationship Id="rId10" Type="http://schemas.openxmlformats.org/officeDocument/2006/relationships/oleObject" Target="../embeddings/oleObject149.bin"/><Relationship Id="rId19" Type="http://schemas.openxmlformats.org/officeDocument/2006/relationships/image" Target="../media/image115.wmf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10.wmf"/><Relationship Id="rId14" Type="http://schemas.openxmlformats.org/officeDocument/2006/relationships/oleObject" Target="../embeddings/oleObject151.bin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9.bin"/><Relationship Id="rId18" Type="http://schemas.openxmlformats.org/officeDocument/2006/relationships/image" Target="../media/image38.wmf"/><Relationship Id="rId26" Type="http://schemas.openxmlformats.org/officeDocument/2006/relationships/image" Target="../media/image42.wmf"/><Relationship Id="rId39" Type="http://schemas.openxmlformats.org/officeDocument/2006/relationships/oleObject" Target="../embeddings/oleObject164.bin"/><Relationship Id="rId21" Type="http://schemas.openxmlformats.org/officeDocument/2006/relationships/oleObject" Target="../embeddings/oleObject113.bin"/><Relationship Id="rId34" Type="http://schemas.openxmlformats.org/officeDocument/2006/relationships/image" Target="../media/image119.wmf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11.bin"/><Relationship Id="rId25" Type="http://schemas.openxmlformats.org/officeDocument/2006/relationships/oleObject" Target="../embeddings/oleObject115.bin"/><Relationship Id="rId33" Type="http://schemas.openxmlformats.org/officeDocument/2006/relationships/oleObject" Target="../embeddings/oleObject161.bin"/><Relationship Id="rId38" Type="http://schemas.openxmlformats.org/officeDocument/2006/relationships/image" Target="../media/image12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wmf"/><Relationship Id="rId20" Type="http://schemas.openxmlformats.org/officeDocument/2006/relationships/image" Target="../media/image39.wmf"/><Relationship Id="rId29" Type="http://schemas.openxmlformats.org/officeDocument/2006/relationships/oleObject" Target="../embeddings/oleObject159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08.bin"/><Relationship Id="rId24" Type="http://schemas.openxmlformats.org/officeDocument/2006/relationships/image" Target="../media/image41.wmf"/><Relationship Id="rId32" Type="http://schemas.openxmlformats.org/officeDocument/2006/relationships/image" Target="../media/image118.wmf"/><Relationship Id="rId37" Type="http://schemas.openxmlformats.org/officeDocument/2006/relationships/oleObject" Target="../embeddings/oleObject163.bin"/><Relationship Id="rId40" Type="http://schemas.openxmlformats.org/officeDocument/2006/relationships/image" Target="../media/image122.wmf"/><Relationship Id="rId5" Type="http://schemas.openxmlformats.org/officeDocument/2006/relationships/oleObject" Target="../embeddings/oleObject155.bin"/><Relationship Id="rId15" Type="http://schemas.openxmlformats.org/officeDocument/2006/relationships/oleObject" Target="../embeddings/oleObject110.bin"/><Relationship Id="rId23" Type="http://schemas.openxmlformats.org/officeDocument/2006/relationships/oleObject" Target="../embeddings/oleObject157.bin"/><Relationship Id="rId28" Type="http://schemas.openxmlformats.org/officeDocument/2006/relationships/image" Target="../media/image44.wmf"/><Relationship Id="rId36" Type="http://schemas.openxmlformats.org/officeDocument/2006/relationships/image" Target="../media/image120.wmf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156.bin"/><Relationship Id="rId31" Type="http://schemas.openxmlformats.org/officeDocument/2006/relationships/oleObject" Target="../embeddings/oleObject160.bin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107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Relationship Id="rId27" Type="http://schemas.openxmlformats.org/officeDocument/2006/relationships/oleObject" Target="../embeddings/oleObject158.bin"/><Relationship Id="rId30" Type="http://schemas.openxmlformats.org/officeDocument/2006/relationships/image" Target="../media/image117.wmf"/><Relationship Id="rId35" Type="http://schemas.openxmlformats.org/officeDocument/2006/relationships/oleObject" Target="../embeddings/oleObject162.bin"/><Relationship Id="rId8" Type="http://schemas.openxmlformats.org/officeDocument/2006/relationships/image" Target="../media/image11.wmf"/><Relationship Id="rId3" Type="http://schemas.openxmlformats.org/officeDocument/2006/relationships/oleObject" Target="../embeddings/oleObject152.bin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8.bin"/><Relationship Id="rId18" Type="http://schemas.openxmlformats.org/officeDocument/2006/relationships/image" Target="../media/image126.wmf"/><Relationship Id="rId26" Type="http://schemas.openxmlformats.org/officeDocument/2006/relationships/image" Target="../media/image130.wmf"/><Relationship Id="rId39" Type="http://schemas.openxmlformats.org/officeDocument/2006/relationships/oleObject" Target="../embeddings/oleObject181.bin"/><Relationship Id="rId21" Type="http://schemas.openxmlformats.org/officeDocument/2006/relationships/oleObject" Target="../embeddings/oleObject172.bin"/><Relationship Id="rId34" Type="http://schemas.openxmlformats.org/officeDocument/2006/relationships/image" Target="../media/image134.wmf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170.bin"/><Relationship Id="rId25" Type="http://schemas.openxmlformats.org/officeDocument/2006/relationships/oleObject" Target="../embeddings/oleObject174.bin"/><Relationship Id="rId33" Type="http://schemas.openxmlformats.org/officeDocument/2006/relationships/oleObject" Target="../embeddings/oleObject178.bin"/><Relationship Id="rId38" Type="http://schemas.openxmlformats.org/officeDocument/2006/relationships/image" Target="../media/image13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5.wmf"/><Relationship Id="rId20" Type="http://schemas.openxmlformats.org/officeDocument/2006/relationships/image" Target="../media/image127.wmf"/><Relationship Id="rId29" Type="http://schemas.openxmlformats.org/officeDocument/2006/relationships/oleObject" Target="../embeddings/oleObject176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67.bin"/><Relationship Id="rId24" Type="http://schemas.openxmlformats.org/officeDocument/2006/relationships/image" Target="../media/image129.wmf"/><Relationship Id="rId32" Type="http://schemas.openxmlformats.org/officeDocument/2006/relationships/image" Target="../media/image133.wmf"/><Relationship Id="rId37" Type="http://schemas.openxmlformats.org/officeDocument/2006/relationships/oleObject" Target="../embeddings/oleObject180.bin"/><Relationship Id="rId40" Type="http://schemas.openxmlformats.org/officeDocument/2006/relationships/image" Target="../media/image137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9.bin"/><Relationship Id="rId23" Type="http://schemas.openxmlformats.org/officeDocument/2006/relationships/oleObject" Target="../embeddings/oleObject173.bin"/><Relationship Id="rId28" Type="http://schemas.openxmlformats.org/officeDocument/2006/relationships/image" Target="../media/image131.wmf"/><Relationship Id="rId36" Type="http://schemas.openxmlformats.org/officeDocument/2006/relationships/image" Target="../media/image135.wmf"/><Relationship Id="rId10" Type="http://schemas.openxmlformats.org/officeDocument/2006/relationships/image" Target="../media/image114.wmf"/><Relationship Id="rId19" Type="http://schemas.openxmlformats.org/officeDocument/2006/relationships/oleObject" Target="../embeddings/oleObject171.bin"/><Relationship Id="rId31" Type="http://schemas.openxmlformats.org/officeDocument/2006/relationships/oleObject" Target="../embeddings/oleObject177.bin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24.wmf"/><Relationship Id="rId22" Type="http://schemas.openxmlformats.org/officeDocument/2006/relationships/image" Target="../media/image128.wmf"/><Relationship Id="rId27" Type="http://schemas.openxmlformats.org/officeDocument/2006/relationships/oleObject" Target="../embeddings/oleObject175.bin"/><Relationship Id="rId30" Type="http://schemas.openxmlformats.org/officeDocument/2006/relationships/image" Target="../media/image132.wmf"/><Relationship Id="rId35" Type="http://schemas.openxmlformats.org/officeDocument/2006/relationships/oleObject" Target="../embeddings/oleObject179.bin"/><Relationship Id="rId8" Type="http://schemas.openxmlformats.org/officeDocument/2006/relationships/image" Target="../media/image44.wmf"/><Relationship Id="rId3" Type="http://schemas.openxmlformats.org/officeDocument/2006/relationships/oleObject" Target="../embeddings/oleObject165.bin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8.bin"/><Relationship Id="rId18" Type="http://schemas.openxmlformats.org/officeDocument/2006/relationships/image" Target="../media/image138.wmf"/><Relationship Id="rId26" Type="http://schemas.openxmlformats.org/officeDocument/2006/relationships/image" Target="../media/image130.wmf"/><Relationship Id="rId39" Type="http://schemas.openxmlformats.org/officeDocument/2006/relationships/oleObject" Target="../embeddings/oleObject189.bin"/><Relationship Id="rId21" Type="http://schemas.openxmlformats.org/officeDocument/2006/relationships/oleObject" Target="../embeddings/oleObject172.bin"/><Relationship Id="rId34" Type="http://schemas.openxmlformats.org/officeDocument/2006/relationships/image" Target="../media/image136.wmf"/><Relationship Id="rId42" Type="http://schemas.openxmlformats.org/officeDocument/2006/relationships/image" Target="../media/image134.wmf"/><Relationship Id="rId7" Type="http://schemas.openxmlformats.org/officeDocument/2006/relationships/oleObject" Target="../embeddings/oleObject16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5.wmf"/><Relationship Id="rId20" Type="http://schemas.openxmlformats.org/officeDocument/2006/relationships/image" Target="../media/image127.wmf"/><Relationship Id="rId29" Type="http://schemas.openxmlformats.org/officeDocument/2006/relationships/oleObject" Target="../embeddings/oleObject184.bin"/><Relationship Id="rId41" Type="http://schemas.openxmlformats.org/officeDocument/2006/relationships/oleObject" Target="../embeddings/oleObject190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82.bin"/><Relationship Id="rId24" Type="http://schemas.openxmlformats.org/officeDocument/2006/relationships/image" Target="../media/image129.wmf"/><Relationship Id="rId32" Type="http://schemas.openxmlformats.org/officeDocument/2006/relationships/image" Target="../media/image140.wmf"/><Relationship Id="rId37" Type="http://schemas.openxmlformats.org/officeDocument/2006/relationships/oleObject" Target="../embeddings/oleObject188.bin"/><Relationship Id="rId40" Type="http://schemas.openxmlformats.org/officeDocument/2006/relationships/image" Target="../media/image133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9.bin"/><Relationship Id="rId23" Type="http://schemas.openxmlformats.org/officeDocument/2006/relationships/oleObject" Target="../embeddings/oleObject173.bin"/><Relationship Id="rId28" Type="http://schemas.openxmlformats.org/officeDocument/2006/relationships/image" Target="../media/image131.wmf"/><Relationship Id="rId36" Type="http://schemas.openxmlformats.org/officeDocument/2006/relationships/image" Target="../media/image137.wmf"/><Relationship Id="rId10" Type="http://schemas.openxmlformats.org/officeDocument/2006/relationships/image" Target="../media/image114.wmf"/><Relationship Id="rId19" Type="http://schemas.openxmlformats.org/officeDocument/2006/relationships/oleObject" Target="../embeddings/oleObject171.bin"/><Relationship Id="rId31" Type="http://schemas.openxmlformats.org/officeDocument/2006/relationships/oleObject" Target="../embeddings/oleObject185.bin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24.wmf"/><Relationship Id="rId22" Type="http://schemas.openxmlformats.org/officeDocument/2006/relationships/image" Target="../media/image128.wmf"/><Relationship Id="rId27" Type="http://schemas.openxmlformats.org/officeDocument/2006/relationships/oleObject" Target="../embeddings/oleObject175.bin"/><Relationship Id="rId30" Type="http://schemas.openxmlformats.org/officeDocument/2006/relationships/image" Target="../media/image139.wmf"/><Relationship Id="rId35" Type="http://schemas.openxmlformats.org/officeDocument/2006/relationships/oleObject" Target="../embeddings/oleObject187.bin"/><Relationship Id="rId8" Type="http://schemas.openxmlformats.org/officeDocument/2006/relationships/image" Target="../media/image44.wmf"/><Relationship Id="rId3" Type="http://schemas.openxmlformats.org/officeDocument/2006/relationships/oleObject" Target="../embeddings/oleObject165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183.bin"/><Relationship Id="rId25" Type="http://schemas.openxmlformats.org/officeDocument/2006/relationships/oleObject" Target="../embeddings/oleObject174.bin"/><Relationship Id="rId33" Type="http://schemas.openxmlformats.org/officeDocument/2006/relationships/oleObject" Target="../embeddings/oleObject186.bin"/><Relationship Id="rId38" Type="http://schemas.openxmlformats.org/officeDocument/2006/relationships/image" Target="../media/image132.w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8.bin"/><Relationship Id="rId18" Type="http://schemas.openxmlformats.org/officeDocument/2006/relationships/image" Target="../media/image126.wmf"/><Relationship Id="rId26" Type="http://schemas.openxmlformats.org/officeDocument/2006/relationships/image" Target="../media/image130.wmf"/><Relationship Id="rId39" Type="http://schemas.openxmlformats.org/officeDocument/2006/relationships/oleObject" Target="../embeddings/oleObject197.bin"/><Relationship Id="rId21" Type="http://schemas.openxmlformats.org/officeDocument/2006/relationships/oleObject" Target="../embeddings/oleObject172.bin"/><Relationship Id="rId34" Type="http://schemas.openxmlformats.org/officeDocument/2006/relationships/image" Target="../media/image136.wmf"/><Relationship Id="rId42" Type="http://schemas.openxmlformats.org/officeDocument/2006/relationships/image" Target="../media/image134.wmf"/><Relationship Id="rId7" Type="http://schemas.openxmlformats.org/officeDocument/2006/relationships/oleObject" Target="../embeddings/oleObject16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5.wmf"/><Relationship Id="rId20" Type="http://schemas.openxmlformats.org/officeDocument/2006/relationships/image" Target="../media/image127.wmf"/><Relationship Id="rId29" Type="http://schemas.openxmlformats.org/officeDocument/2006/relationships/oleObject" Target="../embeddings/oleObject192.bin"/><Relationship Id="rId41" Type="http://schemas.openxmlformats.org/officeDocument/2006/relationships/oleObject" Target="../embeddings/oleObject198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91.bin"/><Relationship Id="rId24" Type="http://schemas.openxmlformats.org/officeDocument/2006/relationships/image" Target="../media/image129.wmf"/><Relationship Id="rId32" Type="http://schemas.openxmlformats.org/officeDocument/2006/relationships/image" Target="../media/image140.wmf"/><Relationship Id="rId37" Type="http://schemas.openxmlformats.org/officeDocument/2006/relationships/oleObject" Target="../embeddings/oleObject196.bin"/><Relationship Id="rId40" Type="http://schemas.openxmlformats.org/officeDocument/2006/relationships/image" Target="../media/image133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9.bin"/><Relationship Id="rId23" Type="http://schemas.openxmlformats.org/officeDocument/2006/relationships/oleObject" Target="../embeddings/oleObject173.bin"/><Relationship Id="rId28" Type="http://schemas.openxmlformats.org/officeDocument/2006/relationships/image" Target="../media/image131.wmf"/><Relationship Id="rId36" Type="http://schemas.openxmlformats.org/officeDocument/2006/relationships/image" Target="../media/image137.wmf"/><Relationship Id="rId10" Type="http://schemas.openxmlformats.org/officeDocument/2006/relationships/image" Target="../media/image114.wmf"/><Relationship Id="rId19" Type="http://schemas.openxmlformats.org/officeDocument/2006/relationships/oleObject" Target="../embeddings/oleObject171.bin"/><Relationship Id="rId31" Type="http://schemas.openxmlformats.org/officeDocument/2006/relationships/oleObject" Target="../embeddings/oleObject193.bin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24.wmf"/><Relationship Id="rId22" Type="http://schemas.openxmlformats.org/officeDocument/2006/relationships/image" Target="../media/image128.wmf"/><Relationship Id="rId27" Type="http://schemas.openxmlformats.org/officeDocument/2006/relationships/oleObject" Target="../embeddings/oleObject175.bin"/><Relationship Id="rId30" Type="http://schemas.openxmlformats.org/officeDocument/2006/relationships/image" Target="../media/image141.wmf"/><Relationship Id="rId35" Type="http://schemas.openxmlformats.org/officeDocument/2006/relationships/oleObject" Target="../embeddings/oleObject195.bin"/><Relationship Id="rId8" Type="http://schemas.openxmlformats.org/officeDocument/2006/relationships/image" Target="../media/image44.wmf"/><Relationship Id="rId3" Type="http://schemas.openxmlformats.org/officeDocument/2006/relationships/oleObject" Target="../embeddings/oleObject165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170.bin"/><Relationship Id="rId25" Type="http://schemas.openxmlformats.org/officeDocument/2006/relationships/oleObject" Target="../embeddings/oleObject174.bin"/><Relationship Id="rId33" Type="http://schemas.openxmlformats.org/officeDocument/2006/relationships/oleObject" Target="../embeddings/oleObject194.bin"/><Relationship Id="rId38" Type="http://schemas.openxmlformats.org/officeDocument/2006/relationships/image" Target="../media/image132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5.wmf"/><Relationship Id="rId26" Type="http://schemas.openxmlformats.org/officeDocument/2006/relationships/image" Target="../media/image3.wmf"/><Relationship Id="rId3" Type="http://schemas.openxmlformats.org/officeDocument/2006/relationships/oleObject" Target="../embeddings/oleObject8.bin"/><Relationship Id="rId21" Type="http://schemas.openxmlformats.org/officeDocument/2006/relationships/oleObject" Target="../embeddings/oleObject17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29" Type="http://schemas.openxmlformats.org/officeDocument/2006/relationships/oleObject" Target="../embeddings/oleObject2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18.wmf"/><Relationship Id="rId32" Type="http://schemas.openxmlformats.org/officeDocument/2006/relationships/image" Target="../media/image19.w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18.bin"/><Relationship Id="rId28" Type="http://schemas.openxmlformats.org/officeDocument/2006/relationships/image" Target="../media/image4.wmf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16.bin"/><Relationship Id="rId31" Type="http://schemas.openxmlformats.org/officeDocument/2006/relationships/oleObject" Target="../embeddings/oleObject22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3.wmf"/><Relationship Id="rId22" Type="http://schemas.openxmlformats.org/officeDocument/2006/relationships/image" Target="../media/image17.wmf"/><Relationship Id="rId27" Type="http://schemas.openxmlformats.org/officeDocument/2006/relationships/oleObject" Target="../embeddings/oleObject20.bin"/><Relationship Id="rId30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8.bin"/><Relationship Id="rId18" Type="http://schemas.openxmlformats.org/officeDocument/2006/relationships/image" Target="../media/image126.wmf"/><Relationship Id="rId26" Type="http://schemas.openxmlformats.org/officeDocument/2006/relationships/image" Target="../media/image130.wmf"/><Relationship Id="rId39" Type="http://schemas.openxmlformats.org/officeDocument/2006/relationships/oleObject" Target="../embeddings/oleObject197.bin"/><Relationship Id="rId21" Type="http://schemas.openxmlformats.org/officeDocument/2006/relationships/oleObject" Target="../embeddings/oleObject172.bin"/><Relationship Id="rId34" Type="http://schemas.openxmlformats.org/officeDocument/2006/relationships/image" Target="../media/image144.wmf"/><Relationship Id="rId42" Type="http://schemas.openxmlformats.org/officeDocument/2006/relationships/image" Target="../media/image134.wmf"/><Relationship Id="rId7" Type="http://schemas.openxmlformats.org/officeDocument/2006/relationships/oleObject" Target="../embeddings/oleObject16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5.wmf"/><Relationship Id="rId20" Type="http://schemas.openxmlformats.org/officeDocument/2006/relationships/image" Target="../media/image127.wmf"/><Relationship Id="rId29" Type="http://schemas.openxmlformats.org/officeDocument/2006/relationships/oleObject" Target="../embeddings/oleObject200.bin"/><Relationship Id="rId41" Type="http://schemas.openxmlformats.org/officeDocument/2006/relationships/oleObject" Target="../embeddings/oleObject198.bin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99.bin"/><Relationship Id="rId24" Type="http://schemas.openxmlformats.org/officeDocument/2006/relationships/image" Target="../media/image129.wmf"/><Relationship Id="rId32" Type="http://schemas.openxmlformats.org/officeDocument/2006/relationships/image" Target="../media/image143.wmf"/><Relationship Id="rId37" Type="http://schemas.openxmlformats.org/officeDocument/2006/relationships/oleObject" Target="../embeddings/oleObject196.bin"/><Relationship Id="rId40" Type="http://schemas.openxmlformats.org/officeDocument/2006/relationships/image" Target="../media/image133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9.bin"/><Relationship Id="rId23" Type="http://schemas.openxmlformats.org/officeDocument/2006/relationships/oleObject" Target="../embeddings/oleObject173.bin"/><Relationship Id="rId28" Type="http://schemas.openxmlformats.org/officeDocument/2006/relationships/image" Target="../media/image131.wmf"/><Relationship Id="rId36" Type="http://schemas.openxmlformats.org/officeDocument/2006/relationships/image" Target="../media/image145.wmf"/><Relationship Id="rId10" Type="http://schemas.openxmlformats.org/officeDocument/2006/relationships/image" Target="../media/image114.wmf"/><Relationship Id="rId19" Type="http://schemas.openxmlformats.org/officeDocument/2006/relationships/oleObject" Target="../embeddings/oleObject171.bin"/><Relationship Id="rId31" Type="http://schemas.openxmlformats.org/officeDocument/2006/relationships/oleObject" Target="../embeddings/oleObject201.bin"/><Relationship Id="rId44" Type="http://schemas.openxmlformats.org/officeDocument/2006/relationships/image" Target="../media/image14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24.wmf"/><Relationship Id="rId22" Type="http://schemas.openxmlformats.org/officeDocument/2006/relationships/image" Target="../media/image128.wmf"/><Relationship Id="rId27" Type="http://schemas.openxmlformats.org/officeDocument/2006/relationships/oleObject" Target="../embeddings/oleObject175.bin"/><Relationship Id="rId30" Type="http://schemas.openxmlformats.org/officeDocument/2006/relationships/image" Target="../media/image142.wmf"/><Relationship Id="rId35" Type="http://schemas.openxmlformats.org/officeDocument/2006/relationships/oleObject" Target="../embeddings/oleObject203.bin"/><Relationship Id="rId43" Type="http://schemas.openxmlformats.org/officeDocument/2006/relationships/oleObject" Target="../embeddings/oleObject204.bin"/><Relationship Id="rId8" Type="http://schemas.openxmlformats.org/officeDocument/2006/relationships/image" Target="../media/image44.wmf"/><Relationship Id="rId3" Type="http://schemas.openxmlformats.org/officeDocument/2006/relationships/oleObject" Target="../embeddings/oleObject165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170.bin"/><Relationship Id="rId25" Type="http://schemas.openxmlformats.org/officeDocument/2006/relationships/oleObject" Target="../embeddings/oleObject174.bin"/><Relationship Id="rId33" Type="http://schemas.openxmlformats.org/officeDocument/2006/relationships/oleObject" Target="../embeddings/oleObject202.bin"/><Relationship Id="rId38" Type="http://schemas.openxmlformats.org/officeDocument/2006/relationships/image" Target="../media/image132.wmf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8.bin"/><Relationship Id="rId18" Type="http://schemas.openxmlformats.org/officeDocument/2006/relationships/image" Target="../media/image126.wmf"/><Relationship Id="rId26" Type="http://schemas.openxmlformats.org/officeDocument/2006/relationships/image" Target="../media/image130.wmf"/><Relationship Id="rId39" Type="http://schemas.openxmlformats.org/officeDocument/2006/relationships/oleObject" Target="../embeddings/oleObject208.bin"/><Relationship Id="rId21" Type="http://schemas.openxmlformats.org/officeDocument/2006/relationships/oleObject" Target="../embeddings/oleObject172.bin"/><Relationship Id="rId34" Type="http://schemas.openxmlformats.org/officeDocument/2006/relationships/image" Target="../media/image144.wmf"/><Relationship Id="rId42" Type="http://schemas.openxmlformats.org/officeDocument/2006/relationships/oleObject" Target="../embeddings/oleObject210.bin"/><Relationship Id="rId47" Type="http://schemas.openxmlformats.org/officeDocument/2006/relationships/oleObject" Target="../embeddings/oleObject214.bin"/><Relationship Id="rId50" Type="http://schemas.openxmlformats.org/officeDocument/2006/relationships/image" Target="../media/image132.wmf"/><Relationship Id="rId55" Type="http://schemas.openxmlformats.org/officeDocument/2006/relationships/oleObject" Target="../embeddings/oleObject215.bin"/><Relationship Id="rId7" Type="http://schemas.openxmlformats.org/officeDocument/2006/relationships/oleObject" Target="../embeddings/oleObject16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5.wmf"/><Relationship Id="rId29" Type="http://schemas.openxmlformats.org/officeDocument/2006/relationships/oleObject" Target="../embeddings/oleObject200.bin"/><Relationship Id="rId11" Type="http://schemas.openxmlformats.org/officeDocument/2006/relationships/oleObject" Target="../embeddings/oleObject205.bin"/><Relationship Id="rId24" Type="http://schemas.openxmlformats.org/officeDocument/2006/relationships/image" Target="../media/image129.wmf"/><Relationship Id="rId32" Type="http://schemas.openxmlformats.org/officeDocument/2006/relationships/image" Target="../media/image143.wmf"/><Relationship Id="rId37" Type="http://schemas.openxmlformats.org/officeDocument/2006/relationships/oleObject" Target="../embeddings/oleObject207.bin"/><Relationship Id="rId40" Type="http://schemas.openxmlformats.org/officeDocument/2006/relationships/oleObject" Target="../embeddings/oleObject209.bin"/><Relationship Id="rId45" Type="http://schemas.openxmlformats.org/officeDocument/2006/relationships/oleObject" Target="../embeddings/oleObject212.bin"/><Relationship Id="rId53" Type="http://schemas.openxmlformats.org/officeDocument/2006/relationships/oleObject" Target="../embeddings/oleObject198.bin"/><Relationship Id="rId58" Type="http://schemas.openxmlformats.org/officeDocument/2006/relationships/oleObject" Target="../embeddings/oleObject217.bin"/><Relationship Id="rId5" Type="http://schemas.openxmlformats.org/officeDocument/2006/relationships/oleObject" Target="../embeddings/oleObject11.bin"/><Relationship Id="rId19" Type="http://schemas.openxmlformats.org/officeDocument/2006/relationships/oleObject" Target="../embeddings/oleObject171.bin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24.wmf"/><Relationship Id="rId22" Type="http://schemas.openxmlformats.org/officeDocument/2006/relationships/image" Target="../media/image128.wmf"/><Relationship Id="rId27" Type="http://schemas.openxmlformats.org/officeDocument/2006/relationships/oleObject" Target="../embeddings/oleObject175.bin"/><Relationship Id="rId30" Type="http://schemas.openxmlformats.org/officeDocument/2006/relationships/image" Target="../media/image142.wmf"/><Relationship Id="rId35" Type="http://schemas.openxmlformats.org/officeDocument/2006/relationships/oleObject" Target="../embeddings/oleObject206.bin"/><Relationship Id="rId43" Type="http://schemas.openxmlformats.org/officeDocument/2006/relationships/image" Target="../media/image148.wmf"/><Relationship Id="rId48" Type="http://schemas.openxmlformats.org/officeDocument/2006/relationships/image" Target="../media/image149.wmf"/><Relationship Id="rId56" Type="http://schemas.openxmlformats.org/officeDocument/2006/relationships/image" Target="../media/image146.wmf"/><Relationship Id="rId8" Type="http://schemas.openxmlformats.org/officeDocument/2006/relationships/image" Target="../media/image44.wmf"/><Relationship Id="rId51" Type="http://schemas.openxmlformats.org/officeDocument/2006/relationships/oleObject" Target="../embeddings/oleObject197.bin"/><Relationship Id="rId3" Type="http://schemas.openxmlformats.org/officeDocument/2006/relationships/oleObject" Target="../embeddings/oleObject165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170.bin"/><Relationship Id="rId25" Type="http://schemas.openxmlformats.org/officeDocument/2006/relationships/oleObject" Target="../embeddings/oleObject174.bin"/><Relationship Id="rId33" Type="http://schemas.openxmlformats.org/officeDocument/2006/relationships/oleObject" Target="../embeddings/oleObject202.bin"/><Relationship Id="rId38" Type="http://schemas.openxmlformats.org/officeDocument/2006/relationships/image" Target="../media/image109.wmf"/><Relationship Id="rId46" Type="http://schemas.openxmlformats.org/officeDocument/2006/relationships/oleObject" Target="../embeddings/oleObject213.bin"/><Relationship Id="rId59" Type="http://schemas.openxmlformats.org/officeDocument/2006/relationships/image" Target="../media/image150.wmf"/><Relationship Id="rId20" Type="http://schemas.openxmlformats.org/officeDocument/2006/relationships/image" Target="../media/image127.wmf"/><Relationship Id="rId41" Type="http://schemas.openxmlformats.org/officeDocument/2006/relationships/image" Target="../media/image147.wmf"/><Relationship Id="rId54" Type="http://schemas.openxmlformats.org/officeDocument/2006/relationships/image" Target="../media/image134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.wmf"/><Relationship Id="rId15" Type="http://schemas.openxmlformats.org/officeDocument/2006/relationships/oleObject" Target="../embeddings/oleObject169.bin"/><Relationship Id="rId23" Type="http://schemas.openxmlformats.org/officeDocument/2006/relationships/oleObject" Target="../embeddings/oleObject173.bin"/><Relationship Id="rId28" Type="http://schemas.openxmlformats.org/officeDocument/2006/relationships/image" Target="../media/image131.wmf"/><Relationship Id="rId36" Type="http://schemas.openxmlformats.org/officeDocument/2006/relationships/image" Target="../media/image145.wmf"/><Relationship Id="rId49" Type="http://schemas.openxmlformats.org/officeDocument/2006/relationships/oleObject" Target="../embeddings/oleObject196.bin"/><Relationship Id="rId57" Type="http://schemas.openxmlformats.org/officeDocument/2006/relationships/oleObject" Target="../embeddings/oleObject216.bin"/><Relationship Id="rId10" Type="http://schemas.openxmlformats.org/officeDocument/2006/relationships/image" Target="../media/image114.wmf"/><Relationship Id="rId31" Type="http://schemas.openxmlformats.org/officeDocument/2006/relationships/oleObject" Target="../embeddings/oleObject201.bin"/><Relationship Id="rId44" Type="http://schemas.openxmlformats.org/officeDocument/2006/relationships/oleObject" Target="../embeddings/oleObject211.bin"/><Relationship Id="rId52" Type="http://schemas.openxmlformats.org/officeDocument/2006/relationships/image" Target="../media/image133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13" Type="http://schemas.openxmlformats.org/officeDocument/2006/relationships/oleObject" Target="../embeddings/oleObject21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2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6.wmf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08.bin"/><Relationship Id="rId11" Type="http://schemas.openxmlformats.org/officeDocument/2006/relationships/image" Target="../media/image148.wmf"/><Relationship Id="rId5" Type="http://schemas.openxmlformats.org/officeDocument/2006/relationships/image" Target="../media/image109.wmf"/><Relationship Id="rId15" Type="http://schemas.openxmlformats.org/officeDocument/2006/relationships/oleObject" Target="../embeddings/oleObject218.bin"/><Relationship Id="rId10" Type="http://schemas.openxmlformats.org/officeDocument/2006/relationships/oleObject" Target="../embeddings/oleObject210.bin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147.wmf"/><Relationship Id="rId14" Type="http://schemas.openxmlformats.org/officeDocument/2006/relationships/oleObject" Target="../embeddings/oleObject213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13" Type="http://schemas.openxmlformats.org/officeDocument/2006/relationships/oleObject" Target="../embeddings/oleObject221.bin"/><Relationship Id="rId18" Type="http://schemas.openxmlformats.org/officeDocument/2006/relationships/image" Target="../media/image146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220.bin"/><Relationship Id="rId17" Type="http://schemas.openxmlformats.org/officeDocument/2006/relationships/oleObject" Target="../embeddings/oleObject22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4.bin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08.bin"/><Relationship Id="rId11" Type="http://schemas.openxmlformats.org/officeDocument/2006/relationships/image" Target="../media/image148.wmf"/><Relationship Id="rId5" Type="http://schemas.openxmlformats.org/officeDocument/2006/relationships/image" Target="../media/image109.wmf"/><Relationship Id="rId15" Type="http://schemas.openxmlformats.org/officeDocument/2006/relationships/oleObject" Target="../embeddings/oleObject223.bin"/><Relationship Id="rId10" Type="http://schemas.openxmlformats.org/officeDocument/2006/relationships/oleObject" Target="../embeddings/oleObject219.bin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147.wmf"/><Relationship Id="rId14" Type="http://schemas.openxmlformats.org/officeDocument/2006/relationships/oleObject" Target="../embeddings/oleObject22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13" Type="http://schemas.openxmlformats.org/officeDocument/2006/relationships/oleObject" Target="../embeddings/oleObject221.bin"/><Relationship Id="rId18" Type="http://schemas.openxmlformats.org/officeDocument/2006/relationships/image" Target="../media/image146.wmf"/><Relationship Id="rId3" Type="http://schemas.openxmlformats.org/officeDocument/2006/relationships/notesSlide" Target="../notesSlides/notesSlide4.xml"/><Relationship Id="rId21" Type="http://schemas.openxmlformats.org/officeDocument/2006/relationships/oleObject" Target="../embeddings/oleObject228.bin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220.bin"/><Relationship Id="rId17" Type="http://schemas.openxmlformats.org/officeDocument/2006/relationships/oleObject" Target="../embeddings/oleObject22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4.bin"/><Relationship Id="rId20" Type="http://schemas.openxmlformats.org/officeDocument/2006/relationships/image" Target="../media/image151.wmf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08.bin"/><Relationship Id="rId11" Type="http://schemas.openxmlformats.org/officeDocument/2006/relationships/image" Target="../media/image148.wmf"/><Relationship Id="rId5" Type="http://schemas.openxmlformats.org/officeDocument/2006/relationships/image" Target="../media/image109.wmf"/><Relationship Id="rId15" Type="http://schemas.openxmlformats.org/officeDocument/2006/relationships/oleObject" Target="../embeddings/oleObject223.bin"/><Relationship Id="rId10" Type="http://schemas.openxmlformats.org/officeDocument/2006/relationships/oleObject" Target="../embeddings/oleObject219.bin"/><Relationship Id="rId19" Type="http://schemas.openxmlformats.org/officeDocument/2006/relationships/oleObject" Target="../embeddings/oleObject227.bin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147.wmf"/><Relationship Id="rId14" Type="http://schemas.openxmlformats.org/officeDocument/2006/relationships/oleObject" Target="../embeddings/oleObject222.bin"/><Relationship Id="rId22" Type="http://schemas.openxmlformats.org/officeDocument/2006/relationships/image" Target="../media/image152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229.bin"/><Relationship Id="rId7" Type="http://schemas.openxmlformats.org/officeDocument/2006/relationships/oleObject" Target="../embeddings/oleObject2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230.bin"/><Relationship Id="rId4" Type="http://schemas.openxmlformats.org/officeDocument/2006/relationships/image" Target="../media/image153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0.bin"/><Relationship Id="rId13" Type="http://schemas.openxmlformats.org/officeDocument/2006/relationships/oleObject" Target="../embeddings/oleObject225.bin"/><Relationship Id="rId18" Type="http://schemas.openxmlformats.org/officeDocument/2006/relationships/image" Target="../media/image156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8.wmf"/><Relationship Id="rId12" Type="http://schemas.openxmlformats.org/officeDocument/2006/relationships/oleObject" Target="../embeddings/oleObject224.bin"/><Relationship Id="rId17" Type="http://schemas.openxmlformats.org/officeDocument/2006/relationships/oleObject" Target="../embeddings/oleObject2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9.wmf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19.bin"/><Relationship Id="rId11" Type="http://schemas.openxmlformats.org/officeDocument/2006/relationships/oleObject" Target="../embeddings/oleObject223.bin"/><Relationship Id="rId5" Type="http://schemas.openxmlformats.org/officeDocument/2006/relationships/image" Target="../media/image11.wmf"/><Relationship Id="rId15" Type="http://schemas.openxmlformats.org/officeDocument/2006/relationships/oleObject" Target="../embeddings/oleObject207.bin"/><Relationship Id="rId10" Type="http://schemas.openxmlformats.org/officeDocument/2006/relationships/oleObject" Target="../embeddings/oleObject222.bin"/><Relationship Id="rId4" Type="http://schemas.openxmlformats.org/officeDocument/2006/relationships/oleObject" Target="../embeddings/oleObject208.bin"/><Relationship Id="rId9" Type="http://schemas.openxmlformats.org/officeDocument/2006/relationships/oleObject" Target="../embeddings/oleObject221.bin"/><Relationship Id="rId14" Type="http://schemas.openxmlformats.org/officeDocument/2006/relationships/image" Target="../media/image14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2.bin"/><Relationship Id="rId13" Type="http://schemas.openxmlformats.org/officeDocument/2006/relationships/oleObject" Target="../embeddings/oleObject233.bin"/><Relationship Id="rId18" Type="http://schemas.openxmlformats.org/officeDocument/2006/relationships/oleObject" Target="../embeddings/oleObject236.bin"/><Relationship Id="rId26" Type="http://schemas.openxmlformats.org/officeDocument/2006/relationships/oleObject" Target="../embeddings/oleObject240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160.wmf"/><Relationship Id="rId7" Type="http://schemas.openxmlformats.org/officeDocument/2006/relationships/oleObject" Target="../embeddings/oleObject221.bin"/><Relationship Id="rId12" Type="http://schemas.openxmlformats.org/officeDocument/2006/relationships/oleObject" Target="../embeddings/oleObject224.bin"/><Relationship Id="rId17" Type="http://schemas.openxmlformats.org/officeDocument/2006/relationships/oleObject" Target="../embeddings/oleObject235.bin"/><Relationship Id="rId25" Type="http://schemas.openxmlformats.org/officeDocument/2006/relationships/image" Target="../media/image14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8.wmf"/><Relationship Id="rId20" Type="http://schemas.openxmlformats.org/officeDocument/2006/relationships/oleObject" Target="../embeddings/oleObject237.bin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20.bin"/><Relationship Id="rId11" Type="http://schemas.openxmlformats.org/officeDocument/2006/relationships/oleObject" Target="../embeddings/oleObject223.bin"/><Relationship Id="rId24" Type="http://schemas.openxmlformats.org/officeDocument/2006/relationships/oleObject" Target="../embeddings/oleObject239.bin"/><Relationship Id="rId5" Type="http://schemas.openxmlformats.org/officeDocument/2006/relationships/image" Target="../media/image148.wmf"/><Relationship Id="rId15" Type="http://schemas.openxmlformats.org/officeDocument/2006/relationships/oleObject" Target="../embeddings/oleObject234.bin"/><Relationship Id="rId23" Type="http://schemas.openxmlformats.org/officeDocument/2006/relationships/image" Target="../media/image161.wmf"/><Relationship Id="rId10" Type="http://schemas.openxmlformats.org/officeDocument/2006/relationships/image" Target="../media/image11.wmf"/><Relationship Id="rId19" Type="http://schemas.openxmlformats.org/officeDocument/2006/relationships/image" Target="../media/image159.wmf"/><Relationship Id="rId4" Type="http://schemas.openxmlformats.org/officeDocument/2006/relationships/oleObject" Target="../embeddings/oleObject219.bin"/><Relationship Id="rId9" Type="http://schemas.openxmlformats.org/officeDocument/2006/relationships/oleObject" Target="../embeddings/oleObject208.bin"/><Relationship Id="rId14" Type="http://schemas.openxmlformats.org/officeDocument/2006/relationships/image" Target="../media/image157.wmf"/><Relationship Id="rId22" Type="http://schemas.openxmlformats.org/officeDocument/2006/relationships/oleObject" Target="../embeddings/oleObject238.bin"/><Relationship Id="rId27" Type="http://schemas.openxmlformats.org/officeDocument/2006/relationships/image" Target="../media/image162.wmf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3.bin"/><Relationship Id="rId18" Type="http://schemas.openxmlformats.org/officeDocument/2006/relationships/oleObject" Target="../embeddings/oleObject242.bin"/><Relationship Id="rId26" Type="http://schemas.openxmlformats.org/officeDocument/2006/relationships/image" Target="../media/image163.wmf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60.wmf"/><Relationship Id="rId34" Type="http://schemas.openxmlformats.org/officeDocument/2006/relationships/image" Target="../media/image166.wmf"/><Relationship Id="rId7" Type="http://schemas.openxmlformats.org/officeDocument/2006/relationships/oleObject" Target="../embeddings/oleObject221.bin"/><Relationship Id="rId12" Type="http://schemas.openxmlformats.org/officeDocument/2006/relationships/oleObject" Target="../embeddings/oleObject224.bin"/><Relationship Id="rId17" Type="http://schemas.openxmlformats.org/officeDocument/2006/relationships/oleObject" Target="../embeddings/oleObject235.bin"/><Relationship Id="rId25" Type="http://schemas.openxmlformats.org/officeDocument/2006/relationships/oleObject" Target="../embeddings/oleObject247.bin"/><Relationship Id="rId33" Type="http://schemas.openxmlformats.org/officeDocument/2006/relationships/oleObject" Target="../embeddings/oleObject25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8.wmf"/><Relationship Id="rId20" Type="http://schemas.openxmlformats.org/officeDocument/2006/relationships/oleObject" Target="../embeddings/oleObject243.bin"/><Relationship Id="rId29" Type="http://schemas.openxmlformats.org/officeDocument/2006/relationships/oleObject" Target="../embeddings/oleObject248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20.bin"/><Relationship Id="rId11" Type="http://schemas.openxmlformats.org/officeDocument/2006/relationships/oleObject" Target="../embeddings/oleObject223.bin"/><Relationship Id="rId24" Type="http://schemas.openxmlformats.org/officeDocument/2006/relationships/oleObject" Target="../embeddings/oleObject246.bin"/><Relationship Id="rId32" Type="http://schemas.openxmlformats.org/officeDocument/2006/relationships/image" Target="../media/image165.wmf"/><Relationship Id="rId5" Type="http://schemas.openxmlformats.org/officeDocument/2006/relationships/image" Target="../media/image148.wmf"/><Relationship Id="rId15" Type="http://schemas.openxmlformats.org/officeDocument/2006/relationships/oleObject" Target="../embeddings/oleObject241.bin"/><Relationship Id="rId23" Type="http://schemas.openxmlformats.org/officeDocument/2006/relationships/oleObject" Target="../embeddings/oleObject245.bin"/><Relationship Id="rId28" Type="http://schemas.openxmlformats.org/officeDocument/2006/relationships/image" Target="../media/image161.wmf"/><Relationship Id="rId36" Type="http://schemas.openxmlformats.org/officeDocument/2006/relationships/image" Target="../media/image162.wmf"/><Relationship Id="rId10" Type="http://schemas.openxmlformats.org/officeDocument/2006/relationships/image" Target="../media/image11.wmf"/><Relationship Id="rId19" Type="http://schemas.openxmlformats.org/officeDocument/2006/relationships/image" Target="../media/image159.wmf"/><Relationship Id="rId31" Type="http://schemas.openxmlformats.org/officeDocument/2006/relationships/oleObject" Target="../embeddings/oleObject249.bin"/><Relationship Id="rId4" Type="http://schemas.openxmlformats.org/officeDocument/2006/relationships/oleObject" Target="../embeddings/oleObject219.bin"/><Relationship Id="rId9" Type="http://schemas.openxmlformats.org/officeDocument/2006/relationships/oleObject" Target="../embeddings/oleObject208.bin"/><Relationship Id="rId14" Type="http://schemas.openxmlformats.org/officeDocument/2006/relationships/image" Target="../media/image157.wmf"/><Relationship Id="rId22" Type="http://schemas.openxmlformats.org/officeDocument/2006/relationships/oleObject" Target="../embeddings/oleObject244.bin"/><Relationship Id="rId27" Type="http://schemas.openxmlformats.org/officeDocument/2006/relationships/oleObject" Target="../embeddings/oleObject238.bin"/><Relationship Id="rId30" Type="http://schemas.openxmlformats.org/officeDocument/2006/relationships/image" Target="../media/image164.wmf"/><Relationship Id="rId35" Type="http://schemas.openxmlformats.org/officeDocument/2006/relationships/oleObject" Target="../embeddings/oleObject251.bin"/><Relationship Id="rId8" Type="http://schemas.openxmlformats.org/officeDocument/2006/relationships/oleObject" Target="../embeddings/oleObject222.bin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wmf"/><Relationship Id="rId18" Type="http://schemas.openxmlformats.org/officeDocument/2006/relationships/image" Target="../media/image159.wmf"/><Relationship Id="rId26" Type="http://schemas.openxmlformats.org/officeDocument/2006/relationships/oleObject" Target="../embeddings/oleObject238.bin"/><Relationship Id="rId39" Type="http://schemas.openxmlformats.org/officeDocument/2006/relationships/image" Target="../media/image162.wmf"/><Relationship Id="rId21" Type="http://schemas.openxmlformats.org/officeDocument/2006/relationships/oleObject" Target="../embeddings/oleObject244.bin"/><Relationship Id="rId34" Type="http://schemas.openxmlformats.org/officeDocument/2006/relationships/oleObject" Target="../embeddings/oleObject259.bin"/><Relationship Id="rId7" Type="http://schemas.openxmlformats.org/officeDocument/2006/relationships/oleObject" Target="../embeddings/oleObject222.bin"/><Relationship Id="rId12" Type="http://schemas.openxmlformats.org/officeDocument/2006/relationships/oleObject" Target="../embeddings/oleObject233.bin"/><Relationship Id="rId17" Type="http://schemas.openxmlformats.org/officeDocument/2006/relationships/oleObject" Target="../embeddings/oleObject253.bin"/><Relationship Id="rId25" Type="http://schemas.openxmlformats.org/officeDocument/2006/relationships/image" Target="../media/image163.wmf"/><Relationship Id="rId33" Type="http://schemas.openxmlformats.org/officeDocument/2006/relationships/image" Target="../media/image169.wmf"/><Relationship Id="rId38" Type="http://schemas.openxmlformats.org/officeDocument/2006/relationships/oleObject" Target="../embeddings/oleObject26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5.bin"/><Relationship Id="rId20" Type="http://schemas.openxmlformats.org/officeDocument/2006/relationships/image" Target="../media/image160.wmf"/><Relationship Id="rId29" Type="http://schemas.openxmlformats.org/officeDocument/2006/relationships/image" Target="../media/image167.wmf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21.bin"/><Relationship Id="rId11" Type="http://schemas.openxmlformats.org/officeDocument/2006/relationships/oleObject" Target="../embeddings/oleObject224.bin"/><Relationship Id="rId24" Type="http://schemas.openxmlformats.org/officeDocument/2006/relationships/oleObject" Target="../embeddings/oleObject255.bin"/><Relationship Id="rId32" Type="http://schemas.openxmlformats.org/officeDocument/2006/relationships/oleObject" Target="../embeddings/oleObject258.bin"/><Relationship Id="rId37" Type="http://schemas.openxmlformats.org/officeDocument/2006/relationships/image" Target="../media/image171.wmf"/><Relationship Id="rId5" Type="http://schemas.openxmlformats.org/officeDocument/2006/relationships/oleObject" Target="../embeddings/oleObject220.bin"/><Relationship Id="rId15" Type="http://schemas.openxmlformats.org/officeDocument/2006/relationships/image" Target="../media/image158.wmf"/><Relationship Id="rId23" Type="http://schemas.openxmlformats.org/officeDocument/2006/relationships/oleObject" Target="../embeddings/oleObject246.bin"/><Relationship Id="rId28" Type="http://schemas.openxmlformats.org/officeDocument/2006/relationships/oleObject" Target="../embeddings/oleObject256.bin"/><Relationship Id="rId36" Type="http://schemas.openxmlformats.org/officeDocument/2006/relationships/oleObject" Target="../embeddings/oleObject260.bin"/><Relationship Id="rId10" Type="http://schemas.openxmlformats.org/officeDocument/2006/relationships/oleObject" Target="../embeddings/oleObject223.bin"/><Relationship Id="rId19" Type="http://schemas.openxmlformats.org/officeDocument/2006/relationships/oleObject" Target="../embeddings/oleObject254.bin"/><Relationship Id="rId31" Type="http://schemas.openxmlformats.org/officeDocument/2006/relationships/image" Target="../media/image168.wmf"/><Relationship Id="rId4" Type="http://schemas.openxmlformats.org/officeDocument/2006/relationships/image" Target="../media/image148.wmf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252.bin"/><Relationship Id="rId22" Type="http://schemas.openxmlformats.org/officeDocument/2006/relationships/oleObject" Target="../embeddings/oleObject245.bin"/><Relationship Id="rId27" Type="http://schemas.openxmlformats.org/officeDocument/2006/relationships/image" Target="../media/image161.wmf"/><Relationship Id="rId30" Type="http://schemas.openxmlformats.org/officeDocument/2006/relationships/oleObject" Target="../embeddings/oleObject257.bin"/><Relationship Id="rId35" Type="http://schemas.openxmlformats.org/officeDocument/2006/relationships/image" Target="../media/image170.wmf"/><Relationship Id="rId8" Type="http://schemas.openxmlformats.org/officeDocument/2006/relationships/oleObject" Target="../embeddings/oleObject208.bin"/><Relationship Id="rId3" Type="http://schemas.openxmlformats.org/officeDocument/2006/relationships/oleObject" Target="../embeddings/oleObject219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5.wmf"/><Relationship Id="rId26" Type="http://schemas.openxmlformats.org/officeDocument/2006/relationships/image" Target="../media/image3.wmf"/><Relationship Id="rId3" Type="http://schemas.openxmlformats.org/officeDocument/2006/relationships/oleObject" Target="../embeddings/oleObject8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29" Type="http://schemas.openxmlformats.org/officeDocument/2006/relationships/oleObject" Target="../embeddings/oleObject27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18.wmf"/><Relationship Id="rId32" Type="http://schemas.openxmlformats.org/officeDocument/2006/relationships/image" Target="../media/image20.w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.wmf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16.bin"/><Relationship Id="rId31" Type="http://schemas.openxmlformats.org/officeDocument/2006/relationships/oleObject" Target="../embeddings/oleObject28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3.wmf"/><Relationship Id="rId22" Type="http://schemas.openxmlformats.org/officeDocument/2006/relationships/image" Target="../media/image17.wmf"/><Relationship Id="rId27" Type="http://schemas.openxmlformats.org/officeDocument/2006/relationships/oleObject" Target="../embeddings/oleObject26.bin"/><Relationship Id="rId30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wmf"/><Relationship Id="rId18" Type="http://schemas.openxmlformats.org/officeDocument/2006/relationships/oleObject" Target="../embeddings/oleObject245.bin"/><Relationship Id="rId26" Type="http://schemas.openxmlformats.org/officeDocument/2006/relationships/oleObject" Target="../embeddings/oleObject257.bin"/><Relationship Id="rId39" Type="http://schemas.openxmlformats.org/officeDocument/2006/relationships/image" Target="../media/image162.wmf"/><Relationship Id="rId21" Type="http://schemas.openxmlformats.org/officeDocument/2006/relationships/image" Target="../media/image163.wmf"/><Relationship Id="rId34" Type="http://schemas.openxmlformats.org/officeDocument/2006/relationships/oleObject" Target="../embeddings/oleObject233.bin"/><Relationship Id="rId7" Type="http://schemas.openxmlformats.org/officeDocument/2006/relationships/oleObject" Target="../embeddings/oleObject222.bin"/><Relationship Id="rId12" Type="http://schemas.openxmlformats.org/officeDocument/2006/relationships/oleObject" Target="../embeddings/oleObject252.bin"/><Relationship Id="rId17" Type="http://schemas.openxmlformats.org/officeDocument/2006/relationships/oleObject" Target="../embeddings/oleObject244.bin"/><Relationship Id="rId25" Type="http://schemas.openxmlformats.org/officeDocument/2006/relationships/image" Target="../media/image167.wmf"/><Relationship Id="rId33" Type="http://schemas.openxmlformats.org/officeDocument/2006/relationships/image" Target="../media/image171.wmf"/><Relationship Id="rId38" Type="http://schemas.openxmlformats.org/officeDocument/2006/relationships/oleObject" Target="../embeddings/oleObject26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0.wmf"/><Relationship Id="rId20" Type="http://schemas.openxmlformats.org/officeDocument/2006/relationships/oleObject" Target="../embeddings/oleObject255.bin"/><Relationship Id="rId29" Type="http://schemas.openxmlformats.org/officeDocument/2006/relationships/image" Target="../media/image169.wmf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221.bin"/><Relationship Id="rId11" Type="http://schemas.openxmlformats.org/officeDocument/2006/relationships/oleObject" Target="../embeddings/oleObject224.bin"/><Relationship Id="rId24" Type="http://schemas.openxmlformats.org/officeDocument/2006/relationships/oleObject" Target="../embeddings/oleObject256.bin"/><Relationship Id="rId32" Type="http://schemas.openxmlformats.org/officeDocument/2006/relationships/oleObject" Target="../embeddings/oleObject264.bin"/><Relationship Id="rId37" Type="http://schemas.openxmlformats.org/officeDocument/2006/relationships/image" Target="../media/image159.wmf"/><Relationship Id="rId5" Type="http://schemas.openxmlformats.org/officeDocument/2006/relationships/oleObject" Target="../embeddings/oleObject220.bin"/><Relationship Id="rId15" Type="http://schemas.openxmlformats.org/officeDocument/2006/relationships/oleObject" Target="../embeddings/oleObject254.bin"/><Relationship Id="rId23" Type="http://schemas.openxmlformats.org/officeDocument/2006/relationships/image" Target="../media/image161.wmf"/><Relationship Id="rId28" Type="http://schemas.openxmlformats.org/officeDocument/2006/relationships/oleObject" Target="../embeddings/oleObject262.bin"/><Relationship Id="rId36" Type="http://schemas.openxmlformats.org/officeDocument/2006/relationships/oleObject" Target="../embeddings/oleObject253.bin"/><Relationship Id="rId10" Type="http://schemas.openxmlformats.org/officeDocument/2006/relationships/oleObject" Target="../embeddings/oleObject223.bin"/><Relationship Id="rId19" Type="http://schemas.openxmlformats.org/officeDocument/2006/relationships/oleObject" Target="../embeddings/oleObject246.bin"/><Relationship Id="rId31" Type="http://schemas.openxmlformats.org/officeDocument/2006/relationships/image" Target="../media/image170.wmf"/><Relationship Id="rId4" Type="http://schemas.openxmlformats.org/officeDocument/2006/relationships/image" Target="../media/image148.wmf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235.bin"/><Relationship Id="rId22" Type="http://schemas.openxmlformats.org/officeDocument/2006/relationships/oleObject" Target="../embeddings/oleObject238.bin"/><Relationship Id="rId27" Type="http://schemas.openxmlformats.org/officeDocument/2006/relationships/image" Target="../media/image168.wmf"/><Relationship Id="rId30" Type="http://schemas.openxmlformats.org/officeDocument/2006/relationships/oleObject" Target="../embeddings/oleObject263.bin"/><Relationship Id="rId35" Type="http://schemas.openxmlformats.org/officeDocument/2006/relationships/image" Target="../media/image157.wmf"/><Relationship Id="rId8" Type="http://schemas.openxmlformats.org/officeDocument/2006/relationships/oleObject" Target="../embeddings/oleObject208.bin"/><Relationship Id="rId3" Type="http://schemas.openxmlformats.org/officeDocument/2006/relationships/oleObject" Target="../embeddings/oleObject219.bin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wmf"/><Relationship Id="rId18" Type="http://schemas.openxmlformats.org/officeDocument/2006/relationships/image" Target="../media/image159.wmf"/><Relationship Id="rId26" Type="http://schemas.openxmlformats.org/officeDocument/2006/relationships/oleObject" Target="../embeddings/oleObject282.bin"/><Relationship Id="rId3" Type="http://schemas.openxmlformats.org/officeDocument/2006/relationships/oleObject" Target="../embeddings/oleObject266.bin"/><Relationship Id="rId21" Type="http://schemas.openxmlformats.org/officeDocument/2006/relationships/oleObject" Target="../embeddings/oleObject279.bin"/><Relationship Id="rId7" Type="http://schemas.openxmlformats.org/officeDocument/2006/relationships/oleObject" Target="../embeddings/oleObject269.bin"/><Relationship Id="rId12" Type="http://schemas.openxmlformats.org/officeDocument/2006/relationships/oleObject" Target="../embeddings/oleObject273.bin"/><Relationship Id="rId17" Type="http://schemas.openxmlformats.org/officeDocument/2006/relationships/oleObject" Target="../embeddings/oleObject276.bin"/><Relationship Id="rId25" Type="http://schemas.openxmlformats.org/officeDocument/2006/relationships/image" Target="../media/image173.wmf"/><Relationship Id="rId33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75.bin"/><Relationship Id="rId20" Type="http://schemas.openxmlformats.org/officeDocument/2006/relationships/oleObject" Target="../embeddings/oleObject278.bin"/><Relationship Id="rId29" Type="http://schemas.openxmlformats.org/officeDocument/2006/relationships/image" Target="../media/image175.wmf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268.bin"/><Relationship Id="rId11" Type="http://schemas.openxmlformats.org/officeDocument/2006/relationships/oleObject" Target="../embeddings/oleObject272.bin"/><Relationship Id="rId24" Type="http://schemas.openxmlformats.org/officeDocument/2006/relationships/oleObject" Target="../embeddings/oleObject281.bin"/><Relationship Id="rId32" Type="http://schemas.openxmlformats.org/officeDocument/2006/relationships/oleObject" Target="../embeddings/oleObject285.bin"/><Relationship Id="rId5" Type="http://schemas.openxmlformats.org/officeDocument/2006/relationships/oleObject" Target="../embeddings/oleObject267.bin"/><Relationship Id="rId15" Type="http://schemas.openxmlformats.org/officeDocument/2006/relationships/image" Target="../media/image157.wmf"/><Relationship Id="rId23" Type="http://schemas.openxmlformats.org/officeDocument/2006/relationships/image" Target="../media/image161.wmf"/><Relationship Id="rId28" Type="http://schemas.openxmlformats.org/officeDocument/2006/relationships/oleObject" Target="../embeddings/oleObject283.bin"/><Relationship Id="rId10" Type="http://schemas.openxmlformats.org/officeDocument/2006/relationships/oleObject" Target="../embeddings/oleObject271.bin"/><Relationship Id="rId19" Type="http://schemas.openxmlformats.org/officeDocument/2006/relationships/oleObject" Target="../embeddings/oleObject277.bin"/><Relationship Id="rId31" Type="http://schemas.openxmlformats.org/officeDocument/2006/relationships/image" Target="../media/image176.wmf"/><Relationship Id="rId4" Type="http://schemas.openxmlformats.org/officeDocument/2006/relationships/image" Target="../media/image148.wmf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274.bin"/><Relationship Id="rId22" Type="http://schemas.openxmlformats.org/officeDocument/2006/relationships/oleObject" Target="../embeddings/oleObject280.bin"/><Relationship Id="rId27" Type="http://schemas.openxmlformats.org/officeDocument/2006/relationships/image" Target="../media/image174.wmf"/><Relationship Id="rId30" Type="http://schemas.openxmlformats.org/officeDocument/2006/relationships/oleObject" Target="../embeddings/oleObject284.bin"/><Relationship Id="rId8" Type="http://schemas.openxmlformats.org/officeDocument/2006/relationships/oleObject" Target="../embeddings/oleObject27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9.bin"/><Relationship Id="rId13" Type="http://schemas.openxmlformats.org/officeDocument/2006/relationships/oleObject" Target="../embeddings/oleObject286.bin"/><Relationship Id="rId18" Type="http://schemas.openxmlformats.org/officeDocument/2006/relationships/oleObject" Target="../embeddings/oleObject277.bin"/><Relationship Id="rId3" Type="http://schemas.openxmlformats.org/officeDocument/2006/relationships/image" Target="../media/image181.png"/><Relationship Id="rId21" Type="http://schemas.openxmlformats.org/officeDocument/2006/relationships/image" Target="../media/image177.wmf"/><Relationship Id="rId7" Type="http://schemas.openxmlformats.org/officeDocument/2006/relationships/oleObject" Target="../embeddings/oleObject268.bin"/><Relationship Id="rId12" Type="http://schemas.openxmlformats.org/officeDocument/2006/relationships/oleObject" Target="../embeddings/oleObject272.bin"/><Relationship Id="rId17" Type="http://schemas.openxmlformats.org/officeDocument/2006/relationships/oleObject" Target="../embeddings/oleObject27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9.wmf"/><Relationship Id="rId20" Type="http://schemas.openxmlformats.org/officeDocument/2006/relationships/oleObject" Target="../embeddings/oleObject288.bin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267.bin"/><Relationship Id="rId11" Type="http://schemas.openxmlformats.org/officeDocument/2006/relationships/oleObject" Target="../embeddings/oleObject271.bin"/><Relationship Id="rId24" Type="http://schemas.openxmlformats.org/officeDocument/2006/relationships/image" Target="../media/image180.wmf"/><Relationship Id="rId5" Type="http://schemas.openxmlformats.org/officeDocument/2006/relationships/image" Target="../media/image148.wmf"/><Relationship Id="rId15" Type="http://schemas.openxmlformats.org/officeDocument/2006/relationships/oleObject" Target="../embeddings/oleObject287.bin"/><Relationship Id="rId23" Type="http://schemas.openxmlformats.org/officeDocument/2006/relationships/oleObject" Target="../embeddings/oleObject289.bin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278.bin"/><Relationship Id="rId4" Type="http://schemas.openxmlformats.org/officeDocument/2006/relationships/oleObject" Target="../embeddings/oleObject266.bin"/><Relationship Id="rId9" Type="http://schemas.openxmlformats.org/officeDocument/2006/relationships/oleObject" Target="../embeddings/oleObject270.bin"/><Relationship Id="rId14" Type="http://schemas.openxmlformats.org/officeDocument/2006/relationships/image" Target="../media/image178.wmf"/><Relationship Id="rId22" Type="http://schemas.openxmlformats.org/officeDocument/2006/relationships/image" Target="../media/image1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3.bin"/><Relationship Id="rId18" Type="http://schemas.openxmlformats.org/officeDocument/2006/relationships/oleObject" Target="../embeddings/oleObject292.bin"/><Relationship Id="rId26" Type="http://schemas.openxmlformats.org/officeDocument/2006/relationships/image" Target="../media/image163.wmf"/><Relationship Id="rId39" Type="http://schemas.openxmlformats.org/officeDocument/2006/relationships/oleObject" Target="../embeddings/oleObject300.bin"/><Relationship Id="rId21" Type="http://schemas.openxmlformats.org/officeDocument/2006/relationships/image" Target="../media/image160.wmf"/><Relationship Id="rId34" Type="http://schemas.openxmlformats.org/officeDocument/2006/relationships/image" Target="../media/image168.wmf"/><Relationship Id="rId42" Type="http://schemas.openxmlformats.org/officeDocument/2006/relationships/image" Target="../media/image191.wmf"/><Relationship Id="rId47" Type="http://schemas.openxmlformats.org/officeDocument/2006/relationships/oleObject" Target="../embeddings/oleObject304.bin"/><Relationship Id="rId50" Type="http://schemas.openxmlformats.org/officeDocument/2006/relationships/image" Target="../media/image195.wmf"/><Relationship Id="rId7" Type="http://schemas.openxmlformats.org/officeDocument/2006/relationships/oleObject" Target="../embeddings/oleObject20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8.wmf"/><Relationship Id="rId29" Type="http://schemas.openxmlformats.org/officeDocument/2006/relationships/oleObject" Target="../embeddings/oleObject238.bin"/><Relationship Id="rId11" Type="http://schemas.openxmlformats.org/officeDocument/2006/relationships/oleObject" Target="../embeddings/oleObject290.bin"/><Relationship Id="rId24" Type="http://schemas.openxmlformats.org/officeDocument/2006/relationships/oleObject" Target="../embeddings/oleObject246.bin"/><Relationship Id="rId32" Type="http://schemas.openxmlformats.org/officeDocument/2006/relationships/image" Target="../media/image167.wmf"/><Relationship Id="rId37" Type="http://schemas.openxmlformats.org/officeDocument/2006/relationships/oleObject" Target="../embeddings/oleObject299.bin"/><Relationship Id="rId40" Type="http://schemas.openxmlformats.org/officeDocument/2006/relationships/image" Target="../media/image190.wmf"/><Relationship Id="rId45" Type="http://schemas.openxmlformats.org/officeDocument/2006/relationships/oleObject" Target="../embeddings/oleObject303.bin"/><Relationship Id="rId53" Type="http://schemas.openxmlformats.org/officeDocument/2006/relationships/image" Target="../media/image197.png"/><Relationship Id="rId5" Type="http://schemas.openxmlformats.org/officeDocument/2006/relationships/oleObject" Target="../embeddings/oleObject220.bin"/><Relationship Id="rId10" Type="http://schemas.openxmlformats.org/officeDocument/2006/relationships/oleObject" Target="../embeddings/oleObject224.bin"/><Relationship Id="rId19" Type="http://schemas.openxmlformats.org/officeDocument/2006/relationships/image" Target="../media/image159.wmf"/><Relationship Id="rId31" Type="http://schemas.openxmlformats.org/officeDocument/2006/relationships/oleObject" Target="../embeddings/oleObject296.bin"/><Relationship Id="rId44" Type="http://schemas.openxmlformats.org/officeDocument/2006/relationships/image" Target="../media/image192.wmf"/><Relationship Id="rId52" Type="http://schemas.openxmlformats.org/officeDocument/2006/relationships/image" Target="../media/image196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223.bin"/><Relationship Id="rId14" Type="http://schemas.openxmlformats.org/officeDocument/2006/relationships/image" Target="../media/image157.wmf"/><Relationship Id="rId22" Type="http://schemas.openxmlformats.org/officeDocument/2006/relationships/oleObject" Target="../embeddings/oleObject244.bin"/><Relationship Id="rId27" Type="http://schemas.openxmlformats.org/officeDocument/2006/relationships/oleObject" Target="../embeddings/oleObject295.bin"/><Relationship Id="rId30" Type="http://schemas.openxmlformats.org/officeDocument/2006/relationships/image" Target="../media/image161.wmf"/><Relationship Id="rId35" Type="http://schemas.openxmlformats.org/officeDocument/2006/relationships/oleObject" Target="../embeddings/oleObject298.bin"/><Relationship Id="rId43" Type="http://schemas.openxmlformats.org/officeDocument/2006/relationships/oleObject" Target="../embeddings/oleObject302.bin"/><Relationship Id="rId48" Type="http://schemas.openxmlformats.org/officeDocument/2006/relationships/image" Target="../media/image194.wmf"/><Relationship Id="rId8" Type="http://schemas.openxmlformats.org/officeDocument/2006/relationships/image" Target="../media/image11.wmf"/><Relationship Id="rId51" Type="http://schemas.openxmlformats.org/officeDocument/2006/relationships/oleObject" Target="../embeddings/oleObject306.bin"/><Relationship Id="rId3" Type="http://schemas.openxmlformats.org/officeDocument/2006/relationships/oleObject" Target="../embeddings/oleObject219.bin"/><Relationship Id="rId12" Type="http://schemas.openxmlformats.org/officeDocument/2006/relationships/image" Target="../media/image172.wmf"/><Relationship Id="rId17" Type="http://schemas.openxmlformats.org/officeDocument/2006/relationships/oleObject" Target="../embeddings/oleObject235.bin"/><Relationship Id="rId25" Type="http://schemas.openxmlformats.org/officeDocument/2006/relationships/oleObject" Target="../embeddings/oleObject294.bin"/><Relationship Id="rId33" Type="http://schemas.openxmlformats.org/officeDocument/2006/relationships/oleObject" Target="../embeddings/oleObject297.bin"/><Relationship Id="rId38" Type="http://schemas.openxmlformats.org/officeDocument/2006/relationships/image" Target="../media/image189.wmf"/><Relationship Id="rId46" Type="http://schemas.openxmlformats.org/officeDocument/2006/relationships/image" Target="../media/image193.wmf"/><Relationship Id="rId20" Type="http://schemas.openxmlformats.org/officeDocument/2006/relationships/oleObject" Target="../embeddings/oleObject293.bin"/><Relationship Id="rId41" Type="http://schemas.openxmlformats.org/officeDocument/2006/relationships/oleObject" Target="../embeddings/oleObject301.bin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221.bin"/><Relationship Id="rId15" Type="http://schemas.openxmlformats.org/officeDocument/2006/relationships/oleObject" Target="../embeddings/oleObject291.bin"/><Relationship Id="rId23" Type="http://schemas.openxmlformats.org/officeDocument/2006/relationships/oleObject" Target="../embeddings/oleObject245.bin"/><Relationship Id="rId28" Type="http://schemas.openxmlformats.org/officeDocument/2006/relationships/image" Target="../media/image187.wmf"/><Relationship Id="rId36" Type="http://schemas.openxmlformats.org/officeDocument/2006/relationships/image" Target="../media/image188.wmf"/><Relationship Id="rId49" Type="http://schemas.openxmlformats.org/officeDocument/2006/relationships/oleObject" Target="../embeddings/oleObject305.bin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3.bin"/><Relationship Id="rId18" Type="http://schemas.openxmlformats.org/officeDocument/2006/relationships/oleObject" Target="../embeddings/oleObject292.bin"/><Relationship Id="rId26" Type="http://schemas.openxmlformats.org/officeDocument/2006/relationships/image" Target="../media/image163.wmf"/><Relationship Id="rId39" Type="http://schemas.openxmlformats.org/officeDocument/2006/relationships/oleObject" Target="../embeddings/oleObject300.bin"/><Relationship Id="rId21" Type="http://schemas.openxmlformats.org/officeDocument/2006/relationships/image" Target="../media/image160.wmf"/><Relationship Id="rId34" Type="http://schemas.openxmlformats.org/officeDocument/2006/relationships/image" Target="../media/image168.wmf"/><Relationship Id="rId42" Type="http://schemas.openxmlformats.org/officeDocument/2006/relationships/image" Target="../media/image191.wmf"/><Relationship Id="rId47" Type="http://schemas.openxmlformats.org/officeDocument/2006/relationships/oleObject" Target="../embeddings/oleObject304.bin"/><Relationship Id="rId50" Type="http://schemas.openxmlformats.org/officeDocument/2006/relationships/image" Target="../media/image195.wmf"/><Relationship Id="rId7" Type="http://schemas.openxmlformats.org/officeDocument/2006/relationships/oleObject" Target="../embeddings/oleObject20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8.wmf"/><Relationship Id="rId29" Type="http://schemas.openxmlformats.org/officeDocument/2006/relationships/oleObject" Target="../embeddings/oleObject238.bin"/><Relationship Id="rId11" Type="http://schemas.openxmlformats.org/officeDocument/2006/relationships/oleObject" Target="../embeddings/oleObject290.bin"/><Relationship Id="rId24" Type="http://schemas.openxmlformats.org/officeDocument/2006/relationships/oleObject" Target="../embeddings/oleObject246.bin"/><Relationship Id="rId32" Type="http://schemas.openxmlformats.org/officeDocument/2006/relationships/image" Target="../media/image167.wmf"/><Relationship Id="rId37" Type="http://schemas.openxmlformats.org/officeDocument/2006/relationships/oleObject" Target="../embeddings/oleObject299.bin"/><Relationship Id="rId40" Type="http://schemas.openxmlformats.org/officeDocument/2006/relationships/image" Target="../media/image190.wmf"/><Relationship Id="rId45" Type="http://schemas.openxmlformats.org/officeDocument/2006/relationships/oleObject" Target="../embeddings/oleObject303.bin"/><Relationship Id="rId5" Type="http://schemas.openxmlformats.org/officeDocument/2006/relationships/oleObject" Target="../embeddings/oleObject220.bin"/><Relationship Id="rId15" Type="http://schemas.openxmlformats.org/officeDocument/2006/relationships/oleObject" Target="../embeddings/oleObject291.bin"/><Relationship Id="rId23" Type="http://schemas.openxmlformats.org/officeDocument/2006/relationships/oleObject" Target="../embeddings/oleObject245.bin"/><Relationship Id="rId28" Type="http://schemas.openxmlformats.org/officeDocument/2006/relationships/image" Target="../media/image187.wmf"/><Relationship Id="rId36" Type="http://schemas.openxmlformats.org/officeDocument/2006/relationships/image" Target="../media/image188.wmf"/><Relationship Id="rId49" Type="http://schemas.openxmlformats.org/officeDocument/2006/relationships/oleObject" Target="../embeddings/oleObject305.bin"/><Relationship Id="rId10" Type="http://schemas.openxmlformats.org/officeDocument/2006/relationships/oleObject" Target="../embeddings/oleObject224.bin"/><Relationship Id="rId19" Type="http://schemas.openxmlformats.org/officeDocument/2006/relationships/image" Target="../media/image159.wmf"/><Relationship Id="rId31" Type="http://schemas.openxmlformats.org/officeDocument/2006/relationships/oleObject" Target="../embeddings/oleObject296.bin"/><Relationship Id="rId44" Type="http://schemas.openxmlformats.org/officeDocument/2006/relationships/image" Target="../media/image192.wmf"/><Relationship Id="rId52" Type="http://schemas.openxmlformats.org/officeDocument/2006/relationships/image" Target="../media/image196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223.bin"/><Relationship Id="rId14" Type="http://schemas.openxmlformats.org/officeDocument/2006/relationships/image" Target="../media/image157.wmf"/><Relationship Id="rId22" Type="http://schemas.openxmlformats.org/officeDocument/2006/relationships/oleObject" Target="../embeddings/oleObject244.bin"/><Relationship Id="rId27" Type="http://schemas.openxmlformats.org/officeDocument/2006/relationships/oleObject" Target="../embeddings/oleObject295.bin"/><Relationship Id="rId30" Type="http://schemas.openxmlformats.org/officeDocument/2006/relationships/image" Target="../media/image161.wmf"/><Relationship Id="rId35" Type="http://schemas.openxmlformats.org/officeDocument/2006/relationships/oleObject" Target="../embeddings/oleObject298.bin"/><Relationship Id="rId43" Type="http://schemas.openxmlformats.org/officeDocument/2006/relationships/oleObject" Target="../embeddings/oleObject302.bin"/><Relationship Id="rId48" Type="http://schemas.openxmlformats.org/officeDocument/2006/relationships/image" Target="../media/image194.wmf"/><Relationship Id="rId8" Type="http://schemas.openxmlformats.org/officeDocument/2006/relationships/image" Target="../media/image11.wmf"/><Relationship Id="rId51" Type="http://schemas.openxmlformats.org/officeDocument/2006/relationships/oleObject" Target="../embeddings/oleObject306.bin"/><Relationship Id="rId3" Type="http://schemas.openxmlformats.org/officeDocument/2006/relationships/oleObject" Target="../embeddings/oleObject219.bin"/><Relationship Id="rId12" Type="http://schemas.openxmlformats.org/officeDocument/2006/relationships/image" Target="../media/image172.wmf"/><Relationship Id="rId17" Type="http://schemas.openxmlformats.org/officeDocument/2006/relationships/oleObject" Target="../embeddings/oleObject235.bin"/><Relationship Id="rId25" Type="http://schemas.openxmlformats.org/officeDocument/2006/relationships/oleObject" Target="../embeddings/oleObject294.bin"/><Relationship Id="rId33" Type="http://schemas.openxmlformats.org/officeDocument/2006/relationships/oleObject" Target="../embeddings/oleObject297.bin"/><Relationship Id="rId38" Type="http://schemas.openxmlformats.org/officeDocument/2006/relationships/image" Target="../media/image189.wmf"/><Relationship Id="rId46" Type="http://schemas.openxmlformats.org/officeDocument/2006/relationships/image" Target="../media/image193.wmf"/><Relationship Id="rId20" Type="http://schemas.openxmlformats.org/officeDocument/2006/relationships/oleObject" Target="../embeddings/oleObject293.bin"/><Relationship Id="rId41" Type="http://schemas.openxmlformats.org/officeDocument/2006/relationships/oleObject" Target="../embeddings/oleObject301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221.bin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3.bin"/><Relationship Id="rId18" Type="http://schemas.openxmlformats.org/officeDocument/2006/relationships/oleObject" Target="../embeddings/oleObject253.bin"/><Relationship Id="rId26" Type="http://schemas.openxmlformats.org/officeDocument/2006/relationships/image" Target="../media/image163.wmf"/><Relationship Id="rId39" Type="http://schemas.openxmlformats.org/officeDocument/2006/relationships/oleObject" Target="../embeddings/oleObject310.bin"/><Relationship Id="rId21" Type="http://schemas.openxmlformats.org/officeDocument/2006/relationships/image" Target="../media/image160.wmf"/><Relationship Id="rId34" Type="http://schemas.openxmlformats.org/officeDocument/2006/relationships/image" Target="../media/image198.wmf"/><Relationship Id="rId42" Type="http://schemas.openxmlformats.org/officeDocument/2006/relationships/image" Target="../media/image201.wmf"/><Relationship Id="rId47" Type="http://schemas.openxmlformats.org/officeDocument/2006/relationships/oleObject" Target="../embeddings/oleObject315.bin"/><Relationship Id="rId50" Type="http://schemas.openxmlformats.org/officeDocument/2006/relationships/oleObject" Target="../embeddings/oleObject317.bin"/><Relationship Id="rId7" Type="http://schemas.openxmlformats.org/officeDocument/2006/relationships/oleObject" Target="../embeddings/oleObject20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8.wmf"/><Relationship Id="rId29" Type="http://schemas.openxmlformats.org/officeDocument/2006/relationships/oleObject" Target="../embeddings/oleObject256.bin"/><Relationship Id="rId11" Type="http://schemas.openxmlformats.org/officeDocument/2006/relationships/oleObject" Target="../embeddings/oleObject290.bin"/><Relationship Id="rId24" Type="http://schemas.openxmlformats.org/officeDocument/2006/relationships/oleObject" Target="../embeddings/oleObject246.bin"/><Relationship Id="rId32" Type="http://schemas.openxmlformats.org/officeDocument/2006/relationships/image" Target="../media/image168.wmf"/><Relationship Id="rId37" Type="http://schemas.openxmlformats.org/officeDocument/2006/relationships/oleObject" Target="../embeddings/oleObject309.bin"/><Relationship Id="rId40" Type="http://schemas.openxmlformats.org/officeDocument/2006/relationships/image" Target="../media/image200.wmf"/><Relationship Id="rId45" Type="http://schemas.openxmlformats.org/officeDocument/2006/relationships/oleObject" Target="../embeddings/oleObject313.bin"/><Relationship Id="rId53" Type="http://schemas.openxmlformats.org/officeDocument/2006/relationships/image" Target="../media/image205.wmf"/><Relationship Id="rId5" Type="http://schemas.openxmlformats.org/officeDocument/2006/relationships/oleObject" Target="../embeddings/oleObject220.bin"/><Relationship Id="rId10" Type="http://schemas.openxmlformats.org/officeDocument/2006/relationships/oleObject" Target="../embeddings/oleObject224.bin"/><Relationship Id="rId19" Type="http://schemas.openxmlformats.org/officeDocument/2006/relationships/image" Target="../media/image159.wmf"/><Relationship Id="rId31" Type="http://schemas.openxmlformats.org/officeDocument/2006/relationships/oleObject" Target="../embeddings/oleObject257.bin"/><Relationship Id="rId44" Type="http://schemas.openxmlformats.org/officeDocument/2006/relationships/image" Target="../media/image202.wmf"/><Relationship Id="rId52" Type="http://schemas.openxmlformats.org/officeDocument/2006/relationships/oleObject" Target="../embeddings/oleObject318.bin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223.bin"/><Relationship Id="rId14" Type="http://schemas.openxmlformats.org/officeDocument/2006/relationships/image" Target="../media/image157.wmf"/><Relationship Id="rId22" Type="http://schemas.openxmlformats.org/officeDocument/2006/relationships/oleObject" Target="../embeddings/oleObject244.bin"/><Relationship Id="rId27" Type="http://schemas.openxmlformats.org/officeDocument/2006/relationships/oleObject" Target="../embeddings/oleObject238.bin"/><Relationship Id="rId30" Type="http://schemas.openxmlformats.org/officeDocument/2006/relationships/image" Target="../media/image167.wmf"/><Relationship Id="rId35" Type="http://schemas.openxmlformats.org/officeDocument/2006/relationships/oleObject" Target="../embeddings/oleObject308.bin"/><Relationship Id="rId43" Type="http://schemas.openxmlformats.org/officeDocument/2006/relationships/oleObject" Target="../embeddings/oleObject312.bin"/><Relationship Id="rId48" Type="http://schemas.openxmlformats.org/officeDocument/2006/relationships/oleObject" Target="../embeddings/oleObject316.bin"/><Relationship Id="rId8" Type="http://schemas.openxmlformats.org/officeDocument/2006/relationships/image" Target="../media/image11.wmf"/><Relationship Id="rId51" Type="http://schemas.openxmlformats.org/officeDocument/2006/relationships/image" Target="../media/image204.wmf"/><Relationship Id="rId3" Type="http://schemas.openxmlformats.org/officeDocument/2006/relationships/oleObject" Target="../embeddings/oleObject219.bin"/><Relationship Id="rId12" Type="http://schemas.openxmlformats.org/officeDocument/2006/relationships/image" Target="../media/image172.wmf"/><Relationship Id="rId17" Type="http://schemas.openxmlformats.org/officeDocument/2006/relationships/oleObject" Target="../embeddings/oleObject235.bin"/><Relationship Id="rId25" Type="http://schemas.openxmlformats.org/officeDocument/2006/relationships/oleObject" Target="../embeddings/oleObject255.bin"/><Relationship Id="rId33" Type="http://schemas.openxmlformats.org/officeDocument/2006/relationships/oleObject" Target="../embeddings/oleObject307.bin"/><Relationship Id="rId38" Type="http://schemas.openxmlformats.org/officeDocument/2006/relationships/image" Target="../media/image199.wmf"/><Relationship Id="rId46" Type="http://schemas.openxmlformats.org/officeDocument/2006/relationships/oleObject" Target="../embeddings/oleObject314.bin"/><Relationship Id="rId20" Type="http://schemas.openxmlformats.org/officeDocument/2006/relationships/oleObject" Target="../embeddings/oleObject254.bin"/><Relationship Id="rId41" Type="http://schemas.openxmlformats.org/officeDocument/2006/relationships/oleObject" Target="../embeddings/oleObject311.bin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221.bin"/><Relationship Id="rId15" Type="http://schemas.openxmlformats.org/officeDocument/2006/relationships/oleObject" Target="../embeddings/oleObject252.bin"/><Relationship Id="rId23" Type="http://schemas.openxmlformats.org/officeDocument/2006/relationships/oleObject" Target="../embeddings/oleObject245.bin"/><Relationship Id="rId28" Type="http://schemas.openxmlformats.org/officeDocument/2006/relationships/image" Target="../media/image161.wmf"/><Relationship Id="rId36" Type="http://schemas.openxmlformats.org/officeDocument/2006/relationships/image" Target="../media/image187.wmf"/><Relationship Id="rId49" Type="http://schemas.openxmlformats.org/officeDocument/2006/relationships/image" Target="../media/image203.wmf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3.bin"/><Relationship Id="rId18" Type="http://schemas.openxmlformats.org/officeDocument/2006/relationships/oleObject" Target="../embeddings/oleObject292.bin"/><Relationship Id="rId26" Type="http://schemas.openxmlformats.org/officeDocument/2006/relationships/image" Target="../media/image163.wmf"/><Relationship Id="rId39" Type="http://schemas.openxmlformats.org/officeDocument/2006/relationships/oleObject" Target="../embeddings/oleObject315.bin"/><Relationship Id="rId21" Type="http://schemas.openxmlformats.org/officeDocument/2006/relationships/image" Target="../media/image160.wmf"/><Relationship Id="rId34" Type="http://schemas.openxmlformats.org/officeDocument/2006/relationships/image" Target="../media/image168.wmf"/><Relationship Id="rId42" Type="http://schemas.openxmlformats.org/officeDocument/2006/relationships/oleObject" Target="../embeddings/oleObject299.bin"/><Relationship Id="rId47" Type="http://schemas.openxmlformats.org/officeDocument/2006/relationships/image" Target="../media/image191.wmf"/><Relationship Id="rId50" Type="http://schemas.openxmlformats.org/officeDocument/2006/relationships/oleObject" Target="../embeddings/oleObject318.bin"/><Relationship Id="rId7" Type="http://schemas.openxmlformats.org/officeDocument/2006/relationships/oleObject" Target="../embeddings/oleObject20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8.wmf"/><Relationship Id="rId29" Type="http://schemas.openxmlformats.org/officeDocument/2006/relationships/oleObject" Target="../embeddings/oleObject238.bin"/><Relationship Id="rId11" Type="http://schemas.openxmlformats.org/officeDocument/2006/relationships/oleObject" Target="../embeddings/oleObject290.bin"/><Relationship Id="rId24" Type="http://schemas.openxmlformats.org/officeDocument/2006/relationships/oleObject" Target="../embeddings/oleObject246.bin"/><Relationship Id="rId32" Type="http://schemas.openxmlformats.org/officeDocument/2006/relationships/image" Target="../media/image167.wmf"/><Relationship Id="rId37" Type="http://schemas.openxmlformats.org/officeDocument/2006/relationships/oleObject" Target="../embeddings/oleObject313.bin"/><Relationship Id="rId40" Type="http://schemas.openxmlformats.org/officeDocument/2006/relationships/oleObject" Target="../embeddings/oleObject298.bin"/><Relationship Id="rId45" Type="http://schemas.openxmlformats.org/officeDocument/2006/relationships/image" Target="../media/image190.wmf"/><Relationship Id="rId5" Type="http://schemas.openxmlformats.org/officeDocument/2006/relationships/oleObject" Target="../embeddings/oleObject220.bin"/><Relationship Id="rId15" Type="http://schemas.openxmlformats.org/officeDocument/2006/relationships/oleObject" Target="../embeddings/oleObject291.bin"/><Relationship Id="rId23" Type="http://schemas.openxmlformats.org/officeDocument/2006/relationships/oleObject" Target="../embeddings/oleObject245.bin"/><Relationship Id="rId28" Type="http://schemas.openxmlformats.org/officeDocument/2006/relationships/image" Target="../media/image187.wmf"/><Relationship Id="rId36" Type="http://schemas.openxmlformats.org/officeDocument/2006/relationships/image" Target="../media/image199.wmf"/><Relationship Id="rId49" Type="http://schemas.openxmlformats.org/officeDocument/2006/relationships/image" Target="../media/image206.wmf"/><Relationship Id="rId10" Type="http://schemas.openxmlformats.org/officeDocument/2006/relationships/oleObject" Target="../embeddings/oleObject224.bin"/><Relationship Id="rId19" Type="http://schemas.openxmlformats.org/officeDocument/2006/relationships/image" Target="../media/image159.wmf"/><Relationship Id="rId31" Type="http://schemas.openxmlformats.org/officeDocument/2006/relationships/oleObject" Target="../embeddings/oleObject296.bin"/><Relationship Id="rId44" Type="http://schemas.openxmlformats.org/officeDocument/2006/relationships/oleObject" Target="../embeddings/oleObject300.bin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223.bin"/><Relationship Id="rId14" Type="http://schemas.openxmlformats.org/officeDocument/2006/relationships/image" Target="../media/image157.wmf"/><Relationship Id="rId22" Type="http://schemas.openxmlformats.org/officeDocument/2006/relationships/oleObject" Target="../embeddings/oleObject244.bin"/><Relationship Id="rId27" Type="http://schemas.openxmlformats.org/officeDocument/2006/relationships/oleObject" Target="../embeddings/oleObject295.bin"/><Relationship Id="rId30" Type="http://schemas.openxmlformats.org/officeDocument/2006/relationships/image" Target="../media/image161.wmf"/><Relationship Id="rId35" Type="http://schemas.openxmlformats.org/officeDocument/2006/relationships/oleObject" Target="../embeddings/oleObject309.bin"/><Relationship Id="rId43" Type="http://schemas.openxmlformats.org/officeDocument/2006/relationships/image" Target="../media/image189.wmf"/><Relationship Id="rId48" Type="http://schemas.openxmlformats.org/officeDocument/2006/relationships/oleObject" Target="../embeddings/oleObject319.bin"/><Relationship Id="rId8" Type="http://schemas.openxmlformats.org/officeDocument/2006/relationships/image" Target="../media/image11.wmf"/><Relationship Id="rId51" Type="http://schemas.openxmlformats.org/officeDocument/2006/relationships/image" Target="../media/image205.wmf"/><Relationship Id="rId3" Type="http://schemas.openxmlformats.org/officeDocument/2006/relationships/oleObject" Target="../embeddings/oleObject219.bin"/><Relationship Id="rId12" Type="http://schemas.openxmlformats.org/officeDocument/2006/relationships/image" Target="../media/image172.wmf"/><Relationship Id="rId17" Type="http://schemas.openxmlformats.org/officeDocument/2006/relationships/oleObject" Target="../embeddings/oleObject235.bin"/><Relationship Id="rId25" Type="http://schemas.openxmlformats.org/officeDocument/2006/relationships/oleObject" Target="../embeddings/oleObject294.bin"/><Relationship Id="rId33" Type="http://schemas.openxmlformats.org/officeDocument/2006/relationships/oleObject" Target="../embeddings/oleObject297.bin"/><Relationship Id="rId38" Type="http://schemas.openxmlformats.org/officeDocument/2006/relationships/oleObject" Target="../embeddings/oleObject314.bin"/><Relationship Id="rId46" Type="http://schemas.openxmlformats.org/officeDocument/2006/relationships/oleObject" Target="../embeddings/oleObject301.bin"/><Relationship Id="rId20" Type="http://schemas.openxmlformats.org/officeDocument/2006/relationships/oleObject" Target="../embeddings/oleObject293.bin"/><Relationship Id="rId41" Type="http://schemas.openxmlformats.org/officeDocument/2006/relationships/image" Target="../media/image188.wmf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221.bin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3.bin"/><Relationship Id="rId18" Type="http://schemas.openxmlformats.org/officeDocument/2006/relationships/image" Target="../media/image22.wmf"/><Relationship Id="rId26" Type="http://schemas.openxmlformats.org/officeDocument/2006/relationships/image" Target="../media/image26.wmf"/><Relationship Id="rId21" Type="http://schemas.openxmlformats.org/officeDocument/2006/relationships/oleObject" Target="../embeddings/oleObject37.bin"/><Relationship Id="rId34" Type="http://schemas.openxmlformats.org/officeDocument/2006/relationships/image" Target="../media/image29.wmf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35.bin"/><Relationship Id="rId25" Type="http://schemas.openxmlformats.org/officeDocument/2006/relationships/oleObject" Target="../embeddings/oleObject39.bin"/><Relationship Id="rId33" Type="http://schemas.openxmlformats.org/officeDocument/2006/relationships/oleObject" Target="../embeddings/oleObject43.bin"/><Relationship Id="rId38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wmf"/><Relationship Id="rId20" Type="http://schemas.openxmlformats.org/officeDocument/2006/relationships/image" Target="../media/image23.wmf"/><Relationship Id="rId29" Type="http://schemas.openxmlformats.org/officeDocument/2006/relationships/oleObject" Target="../embeddings/oleObject41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32.bin"/><Relationship Id="rId24" Type="http://schemas.openxmlformats.org/officeDocument/2006/relationships/image" Target="../media/image25.wmf"/><Relationship Id="rId32" Type="http://schemas.openxmlformats.org/officeDocument/2006/relationships/image" Target="../media/image28.wmf"/><Relationship Id="rId37" Type="http://schemas.openxmlformats.org/officeDocument/2006/relationships/oleObject" Target="../embeddings/oleObject45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34.bin"/><Relationship Id="rId23" Type="http://schemas.openxmlformats.org/officeDocument/2006/relationships/oleObject" Target="../embeddings/oleObject38.bin"/><Relationship Id="rId28" Type="http://schemas.openxmlformats.org/officeDocument/2006/relationships/image" Target="../media/image27.wmf"/><Relationship Id="rId36" Type="http://schemas.openxmlformats.org/officeDocument/2006/relationships/image" Target="../media/image30.wmf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36.bin"/><Relationship Id="rId31" Type="http://schemas.openxmlformats.org/officeDocument/2006/relationships/oleObject" Target="../embeddings/oleObject42.bin"/><Relationship Id="rId4" Type="http://schemas.openxmlformats.org/officeDocument/2006/relationships/image" Target="../media/image21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15.wmf"/><Relationship Id="rId22" Type="http://schemas.openxmlformats.org/officeDocument/2006/relationships/image" Target="../media/image24.wmf"/><Relationship Id="rId27" Type="http://schemas.openxmlformats.org/officeDocument/2006/relationships/oleObject" Target="../embeddings/oleObject40.bin"/><Relationship Id="rId30" Type="http://schemas.openxmlformats.org/officeDocument/2006/relationships/image" Target="../media/image17.wmf"/><Relationship Id="rId35" Type="http://schemas.openxmlformats.org/officeDocument/2006/relationships/oleObject" Target="../embeddings/oleObject44.bin"/><Relationship Id="rId8" Type="http://schemas.openxmlformats.org/officeDocument/2006/relationships/image" Target="../media/image12.wmf"/><Relationship Id="rId3" Type="http://schemas.openxmlformats.org/officeDocument/2006/relationships/oleObject" Target="../embeddings/oleObject29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3" Type="http://schemas.openxmlformats.org/officeDocument/2006/relationships/oleObject" Target="../embeddings/oleObject320.bin"/><Relationship Id="rId7" Type="http://schemas.openxmlformats.org/officeDocument/2006/relationships/oleObject" Target="../embeddings/oleObject3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08.wmf"/><Relationship Id="rId5" Type="http://schemas.openxmlformats.org/officeDocument/2006/relationships/oleObject" Target="../embeddings/oleObject321.bin"/><Relationship Id="rId4" Type="http://schemas.openxmlformats.org/officeDocument/2006/relationships/image" Target="../media/image207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211.png"/><Relationship Id="rId4" Type="http://schemas.openxmlformats.org/officeDocument/2006/relationships/image" Target="../media/image210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13.wmf"/><Relationship Id="rId5" Type="http://schemas.openxmlformats.org/officeDocument/2006/relationships/oleObject" Target="../embeddings/oleObject325.bin"/><Relationship Id="rId4" Type="http://schemas.openxmlformats.org/officeDocument/2006/relationships/image" Target="../media/image212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214.wmf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6.wmf"/><Relationship Id="rId18" Type="http://schemas.openxmlformats.org/officeDocument/2006/relationships/oleObject" Target="../embeddings/oleObject332.bin"/><Relationship Id="rId26" Type="http://schemas.openxmlformats.org/officeDocument/2006/relationships/image" Target="../media/image220.wmf"/><Relationship Id="rId3" Type="http://schemas.openxmlformats.org/officeDocument/2006/relationships/image" Target="../media/image221.jpeg"/><Relationship Id="rId21" Type="http://schemas.openxmlformats.org/officeDocument/2006/relationships/oleObject" Target="../embeddings/oleObject334.bin"/><Relationship Id="rId34" Type="http://schemas.openxmlformats.org/officeDocument/2006/relationships/oleObject" Target="../embeddings/oleObject345.bin"/><Relationship Id="rId7" Type="http://schemas.openxmlformats.org/officeDocument/2006/relationships/image" Target="../media/image157.wmf"/><Relationship Id="rId12" Type="http://schemas.openxmlformats.org/officeDocument/2006/relationships/oleObject" Target="../embeddings/oleObject330.bin"/><Relationship Id="rId17" Type="http://schemas.openxmlformats.org/officeDocument/2006/relationships/image" Target="../media/image217.wmf"/><Relationship Id="rId25" Type="http://schemas.openxmlformats.org/officeDocument/2006/relationships/oleObject" Target="../embeddings/oleObject337.bin"/><Relationship Id="rId33" Type="http://schemas.openxmlformats.org/officeDocument/2006/relationships/oleObject" Target="../embeddings/oleObject34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1.bin"/><Relationship Id="rId20" Type="http://schemas.openxmlformats.org/officeDocument/2006/relationships/image" Target="../media/image218.wmf"/><Relationship Id="rId29" Type="http://schemas.openxmlformats.org/officeDocument/2006/relationships/oleObject" Target="../embeddings/oleObject340.bin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28.bin"/><Relationship Id="rId11" Type="http://schemas.openxmlformats.org/officeDocument/2006/relationships/image" Target="../media/image11.wmf"/><Relationship Id="rId24" Type="http://schemas.openxmlformats.org/officeDocument/2006/relationships/image" Target="../media/image219.wmf"/><Relationship Id="rId32" Type="http://schemas.openxmlformats.org/officeDocument/2006/relationships/oleObject" Target="../embeddings/oleObject343.bin"/><Relationship Id="rId5" Type="http://schemas.openxmlformats.org/officeDocument/2006/relationships/image" Target="../media/image172.wmf"/><Relationship Id="rId15" Type="http://schemas.openxmlformats.org/officeDocument/2006/relationships/image" Target="../media/image161.wmf"/><Relationship Id="rId23" Type="http://schemas.openxmlformats.org/officeDocument/2006/relationships/oleObject" Target="../embeddings/oleObject336.bin"/><Relationship Id="rId28" Type="http://schemas.openxmlformats.org/officeDocument/2006/relationships/oleObject" Target="../embeddings/oleObject339.bin"/><Relationship Id="rId10" Type="http://schemas.openxmlformats.org/officeDocument/2006/relationships/oleObject" Target="../embeddings/oleObject235.bin"/><Relationship Id="rId19" Type="http://schemas.openxmlformats.org/officeDocument/2006/relationships/oleObject" Target="../embeddings/oleObject333.bin"/><Relationship Id="rId31" Type="http://schemas.openxmlformats.org/officeDocument/2006/relationships/oleObject" Target="../embeddings/oleObject342.bin"/><Relationship Id="rId4" Type="http://schemas.openxmlformats.org/officeDocument/2006/relationships/oleObject" Target="../embeddings/oleObject327.bin"/><Relationship Id="rId9" Type="http://schemas.openxmlformats.org/officeDocument/2006/relationships/image" Target="../media/image215.wmf"/><Relationship Id="rId14" Type="http://schemas.openxmlformats.org/officeDocument/2006/relationships/oleObject" Target="../embeddings/oleObject238.bin"/><Relationship Id="rId22" Type="http://schemas.openxmlformats.org/officeDocument/2006/relationships/oleObject" Target="../embeddings/oleObject335.bin"/><Relationship Id="rId27" Type="http://schemas.openxmlformats.org/officeDocument/2006/relationships/oleObject" Target="../embeddings/oleObject338.bin"/><Relationship Id="rId30" Type="http://schemas.openxmlformats.org/officeDocument/2006/relationships/oleObject" Target="../embeddings/oleObject341.bin"/><Relationship Id="rId8" Type="http://schemas.openxmlformats.org/officeDocument/2006/relationships/oleObject" Target="../embeddings/oleObject329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222.wmf"/><Relationship Id="rId4" Type="http://schemas.openxmlformats.org/officeDocument/2006/relationships/oleObject" Target="../embeddings/oleObject34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347.bin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0.bin"/><Relationship Id="rId18" Type="http://schemas.openxmlformats.org/officeDocument/2006/relationships/image" Target="../media/image37.wmf"/><Relationship Id="rId26" Type="http://schemas.openxmlformats.org/officeDocument/2006/relationships/image" Target="../media/image41.wmf"/><Relationship Id="rId39" Type="http://schemas.openxmlformats.org/officeDocument/2006/relationships/oleObject" Target="../embeddings/oleObject63.bin"/><Relationship Id="rId21" Type="http://schemas.openxmlformats.org/officeDocument/2006/relationships/oleObject" Target="../embeddings/oleObject54.bin"/><Relationship Id="rId34" Type="http://schemas.openxmlformats.org/officeDocument/2006/relationships/image" Target="../media/image45.wmf"/><Relationship Id="rId42" Type="http://schemas.openxmlformats.org/officeDocument/2006/relationships/image" Target="../media/image49.wmf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wmf"/><Relationship Id="rId29" Type="http://schemas.openxmlformats.org/officeDocument/2006/relationships/oleObject" Target="../embeddings/oleObject58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49.bin"/><Relationship Id="rId24" Type="http://schemas.openxmlformats.org/officeDocument/2006/relationships/image" Target="../media/image40.wmf"/><Relationship Id="rId32" Type="http://schemas.openxmlformats.org/officeDocument/2006/relationships/image" Target="../media/image44.wmf"/><Relationship Id="rId37" Type="http://schemas.openxmlformats.org/officeDocument/2006/relationships/oleObject" Target="../embeddings/oleObject62.bin"/><Relationship Id="rId40" Type="http://schemas.openxmlformats.org/officeDocument/2006/relationships/image" Target="../media/image48.wmf"/><Relationship Id="rId45" Type="http://schemas.openxmlformats.org/officeDocument/2006/relationships/oleObject" Target="../embeddings/oleObject66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1.bin"/><Relationship Id="rId23" Type="http://schemas.openxmlformats.org/officeDocument/2006/relationships/oleObject" Target="../embeddings/oleObject55.bin"/><Relationship Id="rId28" Type="http://schemas.openxmlformats.org/officeDocument/2006/relationships/image" Target="../media/image42.wmf"/><Relationship Id="rId36" Type="http://schemas.openxmlformats.org/officeDocument/2006/relationships/image" Target="../media/image46.wmf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53.bin"/><Relationship Id="rId31" Type="http://schemas.openxmlformats.org/officeDocument/2006/relationships/oleObject" Target="../embeddings/oleObject59.bin"/><Relationship Id="rId44" Type="http://schemas.openxmlformats.org/officeDocument/2006/relationships/image" Target="../media/image50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Relationship Id="rId27" Type="http://schemas.openxmlformats.org/officeDocument/2006/relationships/oleObject" Target="../embeddings/oleObject57.bin"/><Relationship Id="rId30" Type="http://schemas.openxmlformats.org/officeDocument/2006/relationships/image" Target="../media/image43.wmf"/><Relationship Id="rId35" Type="http://schemas.openxmlformats.org/officeDocument/2006/relationships/oleObject" Target="../embeddings/oleObject61.bin"/><Relationship Id="rId43" Type="http://schemas.openxmlformats.org/officeDocument/2006/relationships/oleObject" Target="../embeddings/oleObject65.bin"/><Relationship Id="rId8" Type="http://schemas.openxmlformats.org/officeDocument/2006/relationships/image" Target="../media/image33.wmf"/><Relationship Id="rId3" Type="http://schemas.openxmlformats.org/officeDocument/2006/relationships/oleObject" Target="../embeddings/oleObject46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52.bin"/><Relationship Id="rId25" Type="http://schemas.openxmlformats.org/officeDocument/2006/relationships/oleObject" Target="../embeddings/oleObject56.bin"/><Relationship Id="rId33" Type="http://schemas.openxmlformats.org/officeDocument/2006/relationships/oleObject" Target="../embeddings/oleObject60.bin"/><Relationship Id="rId38" Type="http://schemas.openxmlformats.org/officeDocument/2006/relationships/image" Target="../media/image47.wmf"/><Relationship Id="rId46" Type="http://schemas.openxmlformats.org/officeDocument/2006/relationships/image" Target="../media/image51.wmf"/><Relationship Id="rId20" Type="http://schemas.openxmlformats.org/officeDocument/2006/relationships/image" Target="../media/image38.wmf"/><Relationship Id="rId41" Type="http://schemas.openxmlformats.org/officeDocument/2006/relationships/oleObject" Target="../embeddings/oleObject64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wmf"/><Relationship Id="rId13" Type="http://schemas.openxmlformats.org/officeDocument/2006/relationships/oleObject" Target="../embeddings/oleObject353.bin"/><Relationship Id="rId18" Type="http://schemas.openxmlformats.org/officeDocument/2006/relationships/image" Target="../media/image231.wmf"/><Relationship Id="rId26" Type="http://schemas.openxmlformats.org/officeDocument/2006/relationships/image" Target="../media/image235.wmf"/><Relationship Id="rId3" Type="http://schemas.openxmlformats.org/officeDocument/2006/relationships/oleObject" Target="../embeddings/oleObject348.bin"/><Relationship Id="rId21" Type="http://schemas.openxmlformats.org/officeDocument/2006/relationships/oleObject" Target="../embeddings/oleObject357.bin"/><Relationship Id="rId7" Type="http://schemas.openxmlformats.org/officeDocument/2006/relationships/oleObject" Target="../embeddings/oleObject350.bin"/><Relationship Id="rId12" Type="http://schemas.openxmlformats.org/officeDocument/2006/relationships/image" Target="../media/image228.wmf"/><Relationship Id="rId17" Type="http://schemas.openxmlformats.org/officeDocument/2006/relationships/oleObject" Target="../embeddings/oleObject355.bin"/><Relationship Id="rId25" Type="http://schemas.openxmlformats.org/officeDocument/2006/relationships/oleObject" Target="../embeddings/oleObject35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0.wmf"/><Relationship Id="rId20" Type="http://schemas.openxmlformats.org/officeDocument/2006/relationships/image" Target="../media/image232.wmf"/><Relationship Id="rId29" Type="http://schemas.openxmlformats.org/officeDocument/2006/relationships/oleObject" Target="../embeddings/oleObject361.bin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25.wmf"/><Relationship Id="rId11" Type="http://schemas.openxmlformats.org/officeDocument/2006/relationships/oleObject" Target="../embeddings/oleObject352.bin"/><Relationship Id="rId24" Type="http://schemas.openxmlformats.org/officeDocument/2006/relationships/image" Target="../media/image234.wmf"/><Relationship Id="rId5" Type="http://schemas.openxmlformats.org/officeDocument/2006/relationships/oleObject" Target="../embeddings/oleObject349.bin"/><Relationship Id="rId15" Type="http://schemas.openxmlformats.org/officeDocument/2006/relationships/oleObject" Target="../embeddings/oleObject354.bin"/><Relationship Id="rId23" Type="http://schemas.openxmlformats.org/officeDocument/2006/relationships/oleObject" Target="../embeddings/oleObject358.bin"/><Relationship Id="rId28" Type="http://schemas.openxmlformats.org/officeDocument/2006/relationships/image" Target="../media/image236.wmf"/><Relationship Id="rId10" Type="http://schemas.openxmlformats.org/officeDocument/2006/relationships/image" Target="../media/image227.wmf"/><Relationship Id="rId19" Type="http://schemas.openxmlformats.org/officeDocument/2006/relationships/oleObject" Target="../embeddings/oleObject356.bin"/><Relationship Id="rId4" Type="http://schemas.openxmlformats.org/officeDocument/2006/relationships/image" Target="../media/image224.wmf"/><Relationship Id="rId9" Type="http://schemas.openxmlformats.org/officeDocument/2006/relationships/oleObject" Target="../embeddings/oleObject351.bin"/><Relationship Id="rId14" Type="http://schemas.openxmlformats.org/officeDocument/2006/relationships/image" Target="../media/image229.wmf"/><Relationship Id="rId22" Type="http://schemas.openxmlformats.org/officeDocument/2006/relationships/image" Target="../media/image233.wmf"/><Relationship Id="rId27" Type="http://schemas.openxmlformats.org/officeDocument/2006/relationships/oleObject" Target="../embeddings/oleObject360.bin"/><Relationship Id="rId30" Type="http://schemas.openxmlformats.org/officeDocument/2006/relationships/image" Target="../media/image237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222.wmf"/><Relationship Id="rId4" Type="http://schemas.openxmlformats.org/officeDocument/2006/relationships/oleObject" Target="../embeddings/oleObject362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239.wmf"/><Relationship Id="rId4" Type="http://schemas.openxmlformats.org/officeDocument/2006/relationships/oleObject" Target="../embeddings/oleObject36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241.wmf"/><Relationship Id="rId4" Type="http://schemas.openxmlformats.org/officeDocument/2006/relationships/oleObject" Target="../embeddings/oleObject364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243.wmf"/><Relationship Id="rId4" Type="http://schemas.openxmlformats.org/officeDocument/2006/relationships/oleObject" Target="../embeddings/oleObject365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245.wmf"/><Relationship Id="rId4" Type="http://schemas.openxmlformats.org/officeDocument/2006/relationships/oleObject" Target="../embeddings/oleObject366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367.bin"/><Relationship Id="rId7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143.bin"/><Relationship Id="rId10" Type="http://schemas.openxmlformats.org/officeDocument/2006/relationships/image" Target="../media/image108.wmf"/><Relationship Id="rId4" Type="http://schemas.openxmlformats.org/officeDocument/2006/relationships/image" Target="../media/image246.wmf"/><Relationship Id="rId9" Type="http://schemas.openxmlformats.org/officeDocument/2006/relationships/oleObject" Target="../embeddings/oleObject14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71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53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47.wmf"/><Relationship Id="rId5" Type="http://schemas.openxmlformats.org/officeDocument/2006/relationships/oleObject" Target="../embeddings/oleObject368.bin"/><Relationship Id="rId4" Type="http://schemas.openxmlformats.org/officeDocument/2006/relationships/image" Target="../media/image246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47.wmf"/><Relationship Id="rId5" Type="http://schemas.openxmlformats.org/officeDocument/2006/relationships/oleObject" Target="../embeddings/oleObject369.bin"/><Relationship Id="rId4" Type="http://schemas.openxmlformats.org/officeDocument/2006/relationships/image" Target="../media/image246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wmf"/><Relationship Id="rId13" Type="http://schemas.openxmlformats.org/officeDocument/2006/relationships/oleObject" Target="../embeddings/oleObject269.bin"/><Relationship Id="rId18" Type="http://schemas.openxmlformats.org/officeDocument/2006/relationships/image" Target="../media/image159.wmf"/><Relationship Id="rId26" Type="http://schemas.openxmlformats.org/officeDocument/2006/relationships/oleObject" Target="../embeddings/oleObject379.bin"/><Relationship Id="rId3" Type="http://schemas.openxmlformats.org/officeDocument/2006/relationships/oleObject" Target="../embeddings/oleObject370.bin"/><Relationship Id="rId21" Type="http://schemas.openxmlformats.org/officeDocument/2006/relationships/oleObject" Target="../embeddings/oleObject375.bin"/><Relationship Id="rId7" Type="http://schemas.openxmlformats.org/officeDocument/2006/relationships/oleObject" Target="../embeddings/oleObject371.bin"/><Relationship Id="rId12" Type="http://schemas.openxmlformats.org/officeDocument/2006/relationships/image" Target="../media/image251.wmf"/><Relationship Id="rId17" Type="http://schemas.openxmlformats.org/officeDocument/2006/relationships/oleObject" Target="../embeddings/oleObject276.bin"/><Relationship Id="rId25" Type="http://schemas.openxmlformats.org/officeDocument/2006/relationships/oleObject" Target="../embeddings/oleObject37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7.wmf"/><Relationship Id="rId20" Type="http://schemas.openxmlformats.org/officeDocument/2006/relationships/image" Target="../media/image252.wmf"/><Relationship Id="rId29" Type="http://schemas.openxmlformats.org/officeDocument/2006/relationships/oleObject" Target="../embeddings/oleObject382.bin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77.wmf"/><Relationship Id="rId11" Type="http://schemas.openxmlformats.org/officeDocument/2006/relationships/oleObject" Target="../embeddings/oleObject373.bin"/><Relationship Id="rId24" Type="http://schemas.openxmlformats.org/officeDocument/2006/relationships/oleObject" Target="../embeddings/oleObject377.bin"/><Relationship Id="rId5" Type="http://schemas.openxmlformats.org/officeDocument/2006/relationships/oleObject" Target="../embeddings/oleObject285.bin"/><Relationship Id="rId15" Type="http://schemas.openxmlformats.org/officeDocument/2006/relationships/oleObject" Target="../embeddings/oleObject274.bin"/><Relationship Id="rId23" Type="http://schemas.openxmlformats.org/officeDocument/2006/relationships/oleObject" Target="../embeddings/oleObject376.bin"/><Relationship Id="rId28" Type="http://schemas.openxmlformats.org/officeDocument/2006/relationships/oleObject" Target="../embeddings/oleObject381.bin"/><Relationship Id="rId10" Type="http://schemas.openxmlformats.org/officeDocument/2006/relationships/image" Target="../media/image250.wmf"/><Relationship Id="rId19" Type="http://schemas.openxmlformats.org/officeDocument/2006/relationships/oleObject" Target="../embeddings/oleObject374.bin"/><Relationship Id="rId4" Type="http://schemas.openxmlformats.org/officeDocument/2006/relationships/image" Target="../media/image248.wmf"/><Relationship Id="rId9" Type="http://schemas.openxmlformats.org/officeDocument/2006/relationships/oleObject" Target="../embeddings/oleObject372.bin"/><Relationship Id="rId14" Type="http://schemas.openxmlformats.org/officeDocument/2006/relationships/image" Target="../media/image148.wmf"/><Relationship Id="rId22" Type="http://schemas.openxmlformats.org/officeDocument/2006/relationships/image" Target="../media/image253.wmf"/><Relationship Id="rId27" Type="http://schemas.openxmlformats.org/officeDocument/2006/relationships/oleObject" Target="../embeddings/oleObject380.bin"/><Relationship Id="rId30" Type="http://schemas.openxmlformats.org/officeDocument/2006/relationships/image" Target="../media/image254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wmf"/><Relationship Id="rId13" Type="http://schemas.openxmlformats.org/officeDocument/2006/relationships/oleObject" Target="../embeddings/oleObject269.bin"/><Relationship Id="rId18" Type="http://schemas.openxmlformats.org/officeDocument/2006/relationships/image" Target="../media/image159.wmf"/><Relationship Id="rId26" Type="http://schemas.openxmlformats.org/officeDocument/2006/relationships/oleObject" Target="../embeddings/oleObject393.bin"/><Relationship Id="rId3" Type="http://schemas.openxmlformats.org/officeDocument/2006/relationships/oleObject" Target="../embeddings/oleObject383.bin"/><Relationship Id="rId21" Type="http://schemas.openxmlformats.org/officeDocument/2006/relationships/oleObject" Target="../embeddings/oleObject389.bin"/><Relationship Id="rId7" Type="http://schemas.openxmlformats.org/officeDocument/2006/relationships/oleObject" Target="../embeddings/oleObject385.bin"/><Relationship Id="rId12" Type="http://schemas.openxmlformats.org/officeDocument/2006/relationships/image" Target="../media/image251.wmf"/><Relationship Id="rId17" Type="http://schemas.openxmlformats.org/officeDocument/2006/relationships/oleObject" Target="../embeddings/oleObject276.bin"/><Relationship Id="rId25" Type="http://schemas.openxmlformats.org/officeDocument/2006/relationships/oleObject" Target="../embeddings/oleObject39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7.wmf"/><Relationship Id="rId20" Type="http://schemas.openxmlformats.org/officeDocument/2006/relationships/image" Target="../media/image252.wmf"/><Relationship Id="rId29" Type="http://schemas.openxmlformats.org/officeDocument/2006/relationships/oleObject" Target="../embeddings/oleObject396.bin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56.wmf"/><Relationship Id="rId11" Type="http://schemas.openxmlformats.org/officeDocument/2006/relationships/oleObject" Target="../embeddings/oleObject387.bin"/><Relationship Id="rId24" Type="http://schemas.openxmlformats.org/officeDocument/2006/relationships/oleObject" Target="../embeddings/oleObject391.bin"/><Relationship Id="rId5" Type="http://schemas.openxmlformats.org/officeDocument/2006/relationships/oleObject" Target="../embeddings/oleObject384.bin"/><Relationship Id="rId15" Type="http://schemas.openxmlformats.org/officeDocument/2006/relationships/oleObject" Target="../embeddings/oleObject274.bin"/><Relationship Id="rId23" Type="http://schemas.openxmlformats.org/officeDocument/2006/relationships/oleObject" Target="../embeddings/oleObject390.bin"/><Relationship Id="rId28" Type="http://schemas.openxmlformats.org/officeDocument/2006/relationships/oleObject" Target="../embeddings/oleObject395.bin"/><Relationship Id="rId10" Type="http://schemas.openxmlformats.org/officeDocument/2006/relationships/image" Target="../media/image258.wmf"/><Relationship Id="rId19" Type="http://schemas.openxmlformats.org/officeDocument/2006/relationships/oleObject" Target="../embeddings/oleObject388.bin"/><Relationship Id="rId4" Type="http://schemas.openxmlformats.org/officeDocument/2006/relationships/image" Target="../media/image255.wmf"/><Relationship Id="rId9" Type="http://schemas.openxmlformats.org/officeDocument/2006/relationships/oleObject" Target="../embeddings/oleObject386.bin"/><Relationship Id="rId14" Type="http://schemas.openxmlformats.org/officeDocument/2006/relationships/image" Target="../media/image148.wmf"/><Relationship Id="rId22" Type="http://schemas.openxmlformats.org/officeDocument/2006/relationships/image" Target="../media/image253.wmf"/><Relationship Id="rId27" Type="http://schemas.openxmlformats.org/officeDocument/2006/relationships/oleObject" Target="../embeddings/oleObject394.bin"/><Relationship Id="rId30" Type="http://schemas.openxmlformats.org/officeDocument/2006/relationships/image" Target="../media/image254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60.wmf"/><Relationship Id="rId5" Type="http://schemas.openxmlformats.org/officeDocument/2006/relationships/oleObject" Target="../embeddings/oleObject398.bin"/><Relationship Id="rId4" Type="http://schemas.openxmlformats.org/officeDocument/2006/relationships/image" Target="../media/image259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261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401.bin"/><Relationship Id="rId4" Type="http://schemas.openxmlformats.org/officeDocument/2006/relationships/image" Target="../media/image262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264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66.wmf"/><Relationship Id="rId5" Type="http://schemas.openxmlformats.org/officeDocument/2006/relationships/oleObject" Target="../embeddings/oleObject404.bin"/><Relationship Id="rId4" Type="http://schemas.openxmlformats.org/officeDocument/2006/relationships/image" Target="../media/image265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13" Type="http://schemas.openxmlformats.org/officeDocument/2006/relationships/oleObject" Target="../embeddings/oleObject276.bin"/><Relationship Id="rId18" Type="http://schemas.openxmlformats.org/officeDocument/2006/relationships/image" Target="../media/image253.wmf"/><Relationship Id="rId26" Type="http://schemas.openxmlformats.org/officeDocument/2006/relationships/image" Target="../media/image254.wmf"/><Relationship Id="rId3" Type="http://schemas.openxmlformats.org/officeDocument/2006/relationships/oleObject" Target="../embeddings/oleObject405.bin"/><Relationship Id="rId21" Type="http://schemas.openxmlformats.org/officeDocument/2006/relationships/oleObject" Target="../embeddings/oleObject412.bin"/><Relationship Id="rId7" Type="http://schemas.openxmlformats.org/officeDocument/2006/relationships/oleObject" Target="../embeddings/oleObject407.bin"/><Relationship Id="rId12" Type="http://schemas.openxmlformats.org/officeDocument/2006/relationships/image" Target="../media/image157.wmf"/><Relationship Id="rId17" Type="http://schemas.openxmlformats.org/officeDocument/2006/relationships/oleObject" Target="../embeddings/oleObject409.bin"/><Relationship Id="rId25" Type="http://schemas.openxmlformats.org/officeDocument/2006/relationships/oleObject" Target="../embeddings/oleObject4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2.wmf"/><Relationship Id="rId20" Type="http://schemas.openxmlformats.org/officeDocument/2006/relationships/oleObject" Target="../embeddings/oleObject411.bin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68.wmf"/><Relationship Id="rId11" Type="http://schemas.openxmlformats.org/officeDocument/2006/relationships/oleObject" Target="../embeddings/oleObject274.bin"/><Relationship Id="rId24" Type="http://schemas.openxmlformats.org/officeDocument/2006/relationships/oleObject" Target="../embeddings/oleObject415.bin"/><Relationship Id="rId5" Type="http://schemas.openxmlformats.org/officeDocument/2006/relationships/oleObject" Target="../embeddings/oleObject406.bin"/><Relationship Id="rId15" Type="http://schemas.openxmlformats.org/officeDocument/2006/relationships/oleObject" Target="../embeddings/oleObject408.bin"/><Relationship Id="rId23" Type="http://schemas.openxmlformats.org/officeDocument/2006/relationships/oleObject" Target="../embeddings/oleObject414.bin"/><Relationship Id="rId10" Type="http://schemas.openxmlformats.org/officeDocument/2006/relationships/image" Target="../media/image148.wmf"/><Relationship Id="rId19" Type="http://schemas.openxmlformats.org/officeDocument/2006/relationships/oleObject" Target="../embeddings/oleObject410.bin"/><Relationship Id="rId4" Type="http://schemas.openxmlformats.org/officeDocument/2006/relationships/image" Target="../media/image267.wmf"/><Relationship Id="rId9" Type="http://schemas.openxmlformats.org/officeDocument/2006/relationships/oleObject" Target="../embeddings/oleObject269.bin"/><Relationship Id="rId14" Type="http://schemas.openxmlformats.org/officeDocument/2006/relationships/image" Target="../media/image159.wmf"/><Relationship Id="rId22" Type="http://schemas.openxmlformats.org/officeDocument/2006/relationships/oleObject" Target="../embeddings/oleObject41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54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3" Type="http://schemas.openxmlformats.org/officeDocument/2006/relationships/oleObject" Target="../embeddings/oleObject417.bin"/><Relationship Id="rId7" Type="http://schemas.openxmlformats.org/officeDocument/2006/relationships/oleObject" Target="../embeddings/oleObject4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70.wmf"/><Relationship Id="rId5" Type="http://schemas.openxmlformats.org/officeDocument/2006/relationships/oleObject" Target="../embeddings/oleObject418.bin"/><Relationship Id="rId10" Type="http://schemas.openxmlformats.org/officeDocument/2006/relationships/image" Target="../media/image272.wmf"/><Relationship Id="rId4" Type="http://schemas.openxmlformats.org/officeDocument/2006/relationships/image" Target="../media/image269.wmf"/><Relationship Id="rId9" Type="http://schemas.openxmlformats.org/officeDocument/2006/relationships/oleObject" Target="../embeddings/oleObject420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wmf"/><Relationship Id="rId13" Type="http://schemas.openxmlformats.org/officeDocument/2006/relationships/oleObject" Target="../embeddings/oleObject425.bin"/><Relationship Id="rId3" Type="http://schemas.openxmlformats.org/officeDocument/2006/relationships/oleObject" Target="../embeddings/oleObject421.bin"/><Relationship Id="rId7" Type="http://schemas.openxmlformats.org/officeDocument/2006/relationships/oleObject" Target="../embeddings/oleObject422.bin"/><Relationship Id="rId12" Type="http://schemas.openxmlformats.org/officeDocument/2006/relationships/image" Target="../media/image27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6.wmf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72.wmf"/><Relationship Id="rId11" Type="http://schemas.openxmlformats.org/officeDocument/2006/relationships/oleObject" Target="../embeddings/oleObject424.bin"/><Relationship Id="rId5" Type="http://schemas.openxmlformats.org/officeDocument/2006/relationships/oleObject" Target="../embeddings/oleObject420.bin"/><Relationship Id="rId15" Type="http://schemas.openxmlformats.org/officeDocument/2006/relationships/oleObject" Target="../embeddings/oleObject426.bin"/><Relationship Id="rId10" Type="http://schemas.openxmlformats.org/officeDocument/2006/relationships/image" Target="../media/image271.wmf"/><Relationship Id="rId4" Type="http://schemas.openxmlformats.org/officeDocument/2006/relationships/image" Target="../media/image273.wmf"/><Relationship Id="rId9" Type="http://schemas.openxmlformats.org/officeDocument/2006/relationships/oleObject" Target="../embeddings/oleObject423.bin"/><Relationship Id="rId14" Type="http://schemas.openxmlformats.org/officeDocument/2006/relationships/image" Target="../media/image275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13" Type="http://schemas.openxmlformats.org/officeDocument/2006/relationships/oleObject" Target="../embeddings/oleObject432.bin"/><Relationship Id="rId18" Type="http://schemas.openxmlformats.org/officeDocument/2006/relationships/image" Target="../media/image281.wmf"/><Relationship Id="rId3" Type="http://schemas.openxmlformats.org/officeDocument/2006/relationships/oleObject" Target="../embeddings/oleObject427.bin"/><Relationship Id="rId7" Type="http://schemas.openxmlformats.org/officeDocument/2006/relationships/oleObject" Target="../embeddings/oleObject429.bin"/><Relationship Id="rId12" Type="http://schemas.openxmlformats.org/officeDocument/2006/relationships/image" Target="../media/image279.wmf"/><Relationship Id="rId17" Type="http://schemas.openxmlformats.org/officeDocument/2006/relationships/oleObject" Target="../embeddings/oleObject43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0.wmf"/><Relationship Id="rId20" Type="http://schemas.openxmlformats.org/officeDocument/2006/relationships/image" Target="../media/image272.wmf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70.wmf"/><Relationship Id="rId11" Type="http://schemas.openxmlformats.org/officeDocument/2006/relationships/oleObject" Target="../embeddings/oleObject431.bin"/><Relationship Id="rId5" Type="http://schemas.openxmlformats.org/officeDocument/2006/relationships/oleObject" Target="../embeddings/oleObject428.bin"/><Relationship Id="rId15" Type="http://schemas.openxmlformats.org/officeDocument/2006/relationships/oleObject" Target="../embeddings/oleObject433.bin"/><Relationship Id="rId10" Type="http://schemas.openxmlformats.org/officeDocument/2006/relationships/image" Target="../media/image278.wmf"/><Relationship Id="rId19" Type="http://schemas.openxmlformats.org/officeDocument/2006/relationships/oleObject" Target="../embeddings/oleObject435.bin"/><Relationship Id="rId4" Type="http://schemas.openxmlformats.org/officeDocument/2006/relationships/image" Target="../media/image277.wmf"/><Relationship Id="rId9" Type="http://schemas.openxmlformats.org/officeDocument/2006/relationships/oleObject" Target="../embeddings/oleObject430.bin"/><Relationship Id="rId14" Type="http://schemas.openxmlformats.org/officeDocument/2006/relationships/image" Target="../media/image274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13" Type="http://schemas.openxmlformats.org/officeDocument/2006/relationships/oleObject" Target="../embeddings/oleObject432.bin"/><Relationship Id="rId18" Type="http://schemas.openxmlformats.org/officeDocument/2006/relationships/image" Target="../media/image281.wmf"/><Relationship Id="rId3" Type="http://schemas.openxmlformats.org/officeDocument/2006/relationships/oleObject" Target="../embeddings/oleObject427.bin"/><Relationship Id="rId7" Type="http://schemas.openxmlformats.org/officeDocument/2006/relationships/oleObject" Target="../embeddings/oleObject429.bin"/><Relationship Id="rId12" Type="http://schemas.openxmlformats.org/officeDocument/2006/relationships/image" Target="../media/image279.wmf"/><Relationship Id="rId17" Type="http://schemas.openxmlformats.org/officeDocument/2006/relationships/oleObject" Target="../embeddings/oleObject43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0.wmf"/><Relationship Id="rId20" Type="http://schemas.openxmlformats.org/officeDocument/2006/relationships/image" Target="../media/image272.wmf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70.wmf"/><Relationship Id="rId11" Type="http://schemas.openxmlformats.org/officeDocument/2006/relationships/oleObject" Target="../embeddings/oleObject431.bin"/><Relationship Id="rId5" Type="http://schemas.openxmlformats.org/officeDocument/2006/relationships/oleObject" Target="../embeddings/oleObject428.bin"/><Relationship Id="rId15" Type="http://schemas.openxmlformats.org/officeDocument/2006/relationships/oleObject" Target="../embeddings/oleObject433.bin"/><Relationship Id="rId10" Type="http://schemas.openxmlformats.org/officeDocument/2006/relationships/image" Target="../media/image278.wmf"/><Relationship Id="rId19" Type="http://schemas.openxmlformats.org/officeDocument/2006/relationships/oleObject" Target="../embeddings/oleObject435.bin"/><Relationship Id="rId4" Type="http://schemas.openxmlformats.org/officeDocument/2006/relationships/image" Target="../media/image277.wmf"/><Relationship Id="rId9" Type="http://schemas.openxmlformats.org/officeDocument/2006/relationships/oleObject" Target="../embeddings/oleObject430.bin"/><Relationship Id="rId14" Type="http://schemas.openxmlformats.org/officeDocument/2006/relationships/image" Target="../media/image274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3" Type="http://schemas.openxmlformats.org/officeDocument/2006/relationships/oleObject" Target="../embeddings/oleObject436.bin"/><Relationship Id="rId7" Type="http://schemas.openxmlformats.org/officeDocument/2006/relationships/oleObject" Target="../embeddings/oleObject438.bin"/><Relationship Id="rId12" Type="http://schemas.openxmlformats.org/officeDocument/2006/relationships/image" Target="../media/image2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70.wmf"/><Relationship Id="rId11" Type="http://schemas.openxmlformats.org/officeDocument/2006/relationships/oleObject" Target="../embeddings/oleObject440.bin"/><Relationship Id="rId5" Type="http://schemas.openxmlformats.org/officeDocument/2006/relationships/oleObject" Target="../embeddings/oleObject437.bin"/><Relationship Id="rId10" Type="http://schemas.openxmlformats.org/officeDocument/2006/relationships/image" Target="../media/image283.wmf"/><Relationship Id="rId4" Type="http://schemas.openxmlformats.org/officeDocument/2006/relationships/image" Target="../media/image282.wmf"/><Relationship Id="rId9" Type="http://schemas.openxmlformats.org/officeDocument/2006/relationships/oleObject" Target="../embeddings/oleObject439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3" Type="http://schemas.openxmlformats.org/officeDocument/2006/relationships/oleObject" Target="../embeddings/oleObject436.bin"/><Relationship Id="rId7" Type="http://schemas.openxmlformats.org/officeDocument/2006/relationships/oleObject" Target="../embeddings/oleObject438.bin"/><Relationship Id="rId12" Type="http://schemas.openxmlformats.org/officeDocument/2006/relationships/image" Target="../media/image2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70.wmf"/><Relationship Id="rId11" Type="http://schemas.openxmlformats.org/officeDocument/2006/relationships/oleObject" Target="../embeddings/oleObject440.bin"/><Relationship Id="rId5" Type="http://schemas.openxmlformats.org/officeDocument/2006/relationships/oleObject" Target="../embeddings/oleObject437.bin"/><Relationship Id="rId10" Type="http://schemas.openxmlformats.org/officeDocument/2006/relationships/image" Target="../media/image283.wmf"/><Relationship Id="rId4" Type="http://schemas.openxmlformats.org/officeDocument/2006/relationships/image" Target="../media/image282.wmf"/><Relationship Id="rId9" Type="http://schemas.openxmlformats.org/officeDocument/2006/relationships/oleObject" Target="../embeddings/oleObject439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13" Type="http://schemas.openxmlformats.org/officeDocument/2006/relationships/oleObject" Target="../embeddings/oleObject443.bin"/><Relationship Id="rId3" Type="http://schemas.openxmlformats.org/officeDocument/2006/relationships/oleObject" Target="../embeddings/oleObject436.bin"/><Relationship Id="rId7" Type="http://schemas.openxmlformats.org/officeDocument/2006/relationships/oleObject" Target="../embeddings/oleObject438.bin"/><Relationship Id="rId12" Type="http://schemas.openxmlformats.org/officeDocument/2006/relationships/image" Target="../media/image28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2.wmf"/><Relationship Id="rId1" Type="http://schemas.openxmlformats.org/officeDocument/2006/relationships/vmlDrawing" Target="../drawings/vmlDrawing74.vml"/><Relationship Id="rId6" Type="http://schemas.openxmlformats.org/officeDocument/2006/relationships/image" Target="../media/image270.wmf"/><Relationship Id="rId11" Type="http://schemas.openxmlformats.org/officeDocument/2006/relationships/oleObject" Target="../embeddings/oleObject442.bin"/><Relationship Id="rId5" Type="http://schemas.openxmlformats.org/officeDocument/2006/relationships/oleObject" Target="../embeddings/oleObject437.bin"/><Relationship Id="rId15" Type="http://schemas.openxmlformats.org/officeDocument/2006/relationships/oleObject" Target="../embeddings/oleObject444.bin"/><Relationship Id="rId10" Type="http://schemas.openxmlformats.org/officeDocument/2006/relationships/image" Target="../media/image284.wmf"/><Relationship Id="rId4" Type="http://schemas.openxmlformats.org/officeDocument/2006/relationships/image" Target="../media/image282.wmf"/><Relationship Id="rId9" Type="http://schemas.openxmlformats.org/officeDocument/2006/relationships/oleObject" Target="../embeddings/oleObject441.bin"/><Relationship Id="rId14" Type="http://schemas.openxmlformats.org/officeDocument/2006/relationships/image" Target="../media/image286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13" Type="http://schemas.openxmlformats.org/officeDocument/2006/relationships/oleObject" Target="../embeddings/oleObject450.bin"/><Relationship Id="rId3" Type="http://schemas.openxmlformats.org/officeDocument/2006/relationships/oleObject" Target="../embeddings/oleObject445.bin"/><Relationship Id="rId7" Type="http://schemas.openxmlformats.org/officeDocument/2006/relationships/oleObject" Target="../embeddings/oleObject447.bin"/><Relationship Id="rId12" Type="http://schemas.openxmlformats.org/officeDocument/2006/relationships/image" Target="../media/image2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270.wmf"/><Relationship Id="rId11" Type="http://schemas.openxmlformats.org/officeDocument/2006/relationships/oleObject" Target="../embeddings/oleObject449.bin"/><Relationship Id="rId5" Type="http://schemas.openxmlformats.org/officeDocument/2006/relationships/oleObject" Target="../embeddings/oleObject446.bin"/><Relationship Id="rId10" Type="http://schemas.openxmlformats.org/officeDocument/2006/relationships/image" Target="../media/image288.wmf"/><Relationship Id="rId4" Type="http://schemas.openxmlformats.org/officeDocument/2006/relationships/image" Target="../media/image287.wmf"/><Relationship Id="rId9" Type="http://schemas.openxmlformats.org/officeDocument/2006/relationships/oleObject" Target="../embeddings/oleObject448.bin"/><Relationship Id="rId14" Type="http://schemas.openxmlformats.org/officeDocument/2006/relationships/image" Target="../media/image290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292.wmf"/><Relationship Id="rId5" Type="http://schemas.openxmlformats.org/officeDocument/2006/relationships/oleObject" Target="../embeddings/oleObject452.bin"/><Relationship Id="rId4" Type="http://schemas.openxmlformats.org/officeDocument/2006/relationships/image" Target="../media/image291.w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54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294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e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29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6113" y="942250"/>
            <a:ext cx="7772400" cy="1143000"/>
          </a:xfrm>
        </p:spPr>
        <p:txBody>
          <a:bodyPr/>
          <a:lstStyle/>
          <a:p>
            <a:pPr algn="ctr" eaLnBrk="1" hangingPunct="1"/>
            <a:r>
              <a:rPr lang="fr-CA" sz="2400" dirty="0"/>
              <a:t>Réseaux de neurones</a:t>
            </a:r>
            <a:br>
              <a:rPr lang="en-US" dirty="0"/>
            </a:br>
            <a:r>
              <a:rPr lang="en-US" dirty="0"/>
              <a:t>IFT 725</a:t>
            </a:r>
            <a:endParaRPr lang="fr-CA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4844752"/>
            <a:ext cx="6400800" cy="1752600"/>
          </a:xfrm>
        </p:spPr>
        <p:txBody>
          <a:bodyPr/>
          <a:lstStyle/>
          <a:p>
            <a:pPr eaLnBrk="1" hangingPunct="1"/>
            <a:r>
              <a:rPr lang="fr-CA" dirty="0"/>
              <a:t>Réseaux de neurones multicouches</a:t>
            </a:r>
          </a:p>
          <a:p>
            <a:pPr eaLnBrk="1" hangingPunct="1"/>
            <a:r>
              <a:rPr lang="fr-CA" sz="1400" dirty="0"/>
              <a:t>Par</a:t>
            </a:r>
          </a:p>
          <a:p>
            <a:pPr eaLnBrk="1" hangingPunct="1"/>
            <a:r>
              <a:rPr lang="fr-CA" sz="1400" dirty="0"/>
              <a:t>Pierre-Marc Jodoin</a:t>
            </a:r>
          </a:p>
        </p:txBody>
      </p:sp>
    </p:spTree>
    <p:extLst>
      <p:ext uri="{BB962C8B-B14F-4D97-AF65-F5344CB8AC3E}">
        <p14:creationId xmlns:p14="http://schemas.microsoft.com/office/powerpoint/2010/main" val="37588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299845" y="2049554"/>
            <a:ext cx="6942164" cy="3054281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298575" y="1636488"/>
            <a:ext cx="62199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 dirty="0"/>
              <a:t>Descente de gradient </a:t>
            </a:r>
            <a:r>
              <a:rPr lang="en-CA" sz="1800" dirty="0" err="1"/>
              <a:t>stochastique</a:t>
            </a:r>
            <a:r>
              <a:rPr lang="en-CA" sz="1800" dirty="0"/>
              <a:t> (version naïve, </a:t>
            </a:r>
            <a:r>
              <a:rPr lang="en-CA" sz="1800" dirty="0" err="1"/>
              <a:t>batch_size</a:t>
            </a:r>
            <a:r>
              <a:rPr lang="en-CA" sz="1800" dirty="0"/>
              <a:t> = 1)</a:t>
            </a:r>
            <a:endParaRPr lang="fr-CA" sz="1800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299844" y="1588718"/>
            <a:ext cx="6134101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531620" y="2303069"/>
            <a:ext cx="557784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Initialiser </a:t>
            </a:r>
            <a:r>
              <a:rPr lang="en-CA" sz="1600" b="1" dirty="0"/>
              <a:t>W</a:t>
            </a:r>
            <a:endParaRPr lang="en-CA" sz="1600" b="1" dirty="0">
              <a:latin typeface="Symbol" pitchFamily="18" charset="2"/>
            </a:endParaRPr>
          </a:p>
          <a:p>
            <a:r>
              <a:rPr lang="en-CA" sz="1600" dirty="0"/>
              <a:t>k=0, </a:t>
            </a:r>
            <a:r>
              <a:rPr lang="en-CA" sz="1600" dirty="0" err="1"/>
              <a:t>i</a:t>
            </a:r>
            <a:r>
              <a:rPr lang="en-CA" sz="1600" dirty="0"/>
              <a:t>=0</a:t>
            </a:r>
            <a:br>
              <a:rPr lang="en-CA" sz="1600" dirty="0"/>
            </a:br>
            <a:r>
              <a:rPr lang="en-CA" sz="1600" dirty="0"/>
              <a:t>DO k=k+1</a:t>
            </a:r>
          </a:p>
          <a:p>
            <a:r>
              <a:rPr lang="en-CA" sz="1600" dirty="0"/>
              <a:t>        FOR n = 1 to N</a:t>
            </a:r>
          </a:p>
          <a:p>
            <a:endParaRPr lang="en-CA" sz="1600" dirty="0"/>
          </a:p>
          <a:p>
            <a:r>
              <a:rPr lang="en-CA" sz="1600" dirty="0"/>
              <a:t>               IF            THEN  /* </a:t>
            </a:r>
            <a:r>
              <a:rPr lang="en-CA" sz="1600" dirty="0" err="1"/>
              <a:t>donnée</a:t>
            </a:r>
            <a:r>
              <a:rPr lang="en-CA" sz="1600" dirty="0"/>
              <a:t> mal </a:t>
            </a:r>
            <a:r>
              <a:rPr lang="en-CA" sz="1600" dirty="0" err="1"/>
              <a:t>classée</a:t>
            </a:r>
            <a:r>
              <a:rPr lang="en-CA" sz="1600" dirty="0"/>
              <a:t>*/</a:t>
            </a:r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r>
              <a:rPr lang="en-CA" sz="1600" dirty="0"/>
              <a:t>UNTIL </a:t>
            </a:r>
            <a:r>
              <a:rPr lang="en-CA" sz="1600" dirty="0" err="1"/>
              <a:t>toutes</a:t>
            </a:r>
            <a:r>
              <a:rPr lang="en-CA" sz="1600" dirty="0"/>
              <a:t> les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bien</a:t>
            </a:r>
            <a:r>
              <a:rPr lang="en-CA" sz="1600" dirty="0"/>
              <a:t> </a:t>
            </a:r>
            <a:r>
              <a:rPr lang="en-CA" sz="1600" dirty="0" err="1"/>
              <a:t>classées</a:t>
            </a:r>
            <a:r>
              <a:rPr lang="en-CA" sz="1600" dirty="0"/>
              <a:t>.</a:t>
            </a:r>
            <a:endParaRPr lang="fr-CA" sz="1600" dirty="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754009"/>
              </p:ext>
            </p:extLst>
          </p:nvPr>
        </p:nvGraphicFramePr>
        <p:xfrm>
          <a:off x="2713038" y="3887788"/>
          <a:ext cx="1220787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Equation" r:id="rId3" imgW="901440" imgH="482400" progId="Equation.3">
                  <p:embed/>
                </p:oleObj>
              </mc:Choice>
              <mc:Fallback>
                <p:oleObj name="Equation" r:id="rId3" imgW="901440" imgH="48240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038" y="3887788"/>
                        <a:ext cx="1220787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531538"/>
              </p:ext>
            </p:extLst>
          </p:nvPr>
        </p:nvGraphicFramePr>
        <p:xfrm>
          <a:off x="2336800" y="3287713"/>
          <a:ext cx="15970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Equation" r:id="rId5" imgW="1180800" imgH="304560" progId="Equation.3">
                  <p:embed/>
                </p:oleObj>
              </mc:Choice>
              <mc:Fallback>
                <p:oleObj name="Equation" r:id="rId5" imgW="1180800" imgH="304560" progId="Equation.3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3287713"/>
                        <a:ext cx="159702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586126"/>
              </p:ext>
            </p:extLst>
          </p:nvPr>
        </p:nvGraphicFramePr>
        <p:xfrm>
          <a:off x="2613660" y="3522438"/>
          <a:ext cx="4794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Equation" r:id="rId7" imgW="355320" imgH="228600" progId="Equation.3">
                  <p:embed/>
                </p:oleObj>
              </mc:Choice>
              <mc:Fallback>
                <p:oleObj name="Equation" r:id="rId7" imgW="355320" imgH="22860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660" y="3522438"/>
                        <a:ext cx="4794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 dirty="0">
                <a:solidFill>
                  <a:srgbClr val="000000"/>
                </a:solidFill>
              </a:rPr>
              <a:t>Perceptron </a:t>
            </a:r>
            <a:r>
              <a:rPr lang="en-US" sz="4400" kern="0" dirty="0" err="1">
                <a:solidFill>
                  <a:srgbClr val="000000"/>
                </a:solidFill>
              </a:rPr>
              <a:t>Multiclasse</a:t>
            </a:r>
            <a:endParaRPr lang="fr-CA" sz="44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865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1" y="2311245"/>
            <a:ext cx="7975238" cy="43015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4" y="668778"/>
            <a:ext cx="3440375" cy="1642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35662" y="948993"/>
            <a:ext cx="3876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Par contre en utilisant </a:t>
            </a:r>
            <a:r>
              <a:rPr lang="fr-CA" dirty="0" err="1"/>
              <a:t>ReLU</a:t>
            </a:r>
            <a:r>
              <a:rPr lang="fr-CA" b="1" dirty="0">
                <a:solidFill>
                  <a:srgbClr val="FF0000"/>
                </a:solidFill>
              </a:rPr>
              <a:t> on a encore un problème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0304" y="6395189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139805" y="165289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(H_i,H_im1)</a:t>
            </a:r>
            <a:r>
              <a:rPr lang="en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H_im1</a:t>
            </a:r>
            <a:r>
              <a:rPr lang="en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3235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9" y="525101"/>
            <a:ext cx="4561642" cy="2081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13" y="2607011"/>
            <a:ext cx="7832780" cy="4113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378" y="1003300"/>
            <a:ext cx="2791189" cy="8871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3900" y="6617541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96262" y="44874"/>
            <a:ext cx="757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(H_i,H_im1)</a:t>
            </a:r>
            <a:r>
              <a:rPr lang="en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H_im1</a:t>
            </a:r>
            <a:r>
              <a:rPr lang="en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/2)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94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013" y="2317164"/>
            <a:ext cx="3741120" cy="28058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5" y="2188769"/>
            <a:ext cx="4164612" cy="31234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469" y="336589"/>
            <a:ext cx="744203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 dirty="0"/>
              <a:t>Prétraitement des données</a:t>
            </a:r>
          </a:p>
          <a:p>
            <a:endParaRPr lang="en-US" sz="3200" b="1" dirty="0"/>
          </a:p>
          <a:p>
            <a:r>
              <a:rPr lang="en-US" sz="3200" b="1" dirty="0" err="1"/>
              <a:t>Centrer</a:t>
            </a:r>
            <a:r>
              <a:rPr lang="en-US" sz="3200" dirty="0"/>
              <a:t> et </a:t>
            </a:r>
            <a:r>
              <a:rPr lang="en-US" sz="3200" b="1" dirty="0" err="1"/>
              <a:t>normaliser</a:t>
            </a:r>
            <a:r>
              <a:rPr lang="en-US" sz="3200" dirty="0"/>
              <a:t> les </a:t>
            </a:r>
            <a:r>
              <a:rPr lang="en-US" sz="3200" dirty="0" err="1"/>
              <a:t>donn</a:t>
            </a:r>
            <a:r>
              <a:rPr lang="fr-CA" sz="3200" dirty="0" err="1"/>
              <a:t>ées</a:t>
            </a:r>
            <a:r>
              <a:rPr lang="fr-CA" sz="3200" dirty="0"/>
              <a:t> d’entrée</a:t>
            </a:r>
            <a:endParaRPr lang="en-US" sz="3200" dirty="0"/>
          </a:p>
        </p:txBody>
      </p:sp>
      <p:sp>
        <p:nvSpPr>
          <p:cNvPr id="9" name="Oval 8"/>
          <p:cNvSpPr/>
          <p:nvPr/>
        </p:nvSpPr>
        <p:spPr>
          <a:xfrm>
            <a:off x="1281538" y="3211830"/>
            <a:ext cx="72928" cy="729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318002" y="3317388"/>
            <a:ext cx="7427" cy="165520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6"/>
          </p:cNvCxnSpPr>
          <p:nvPr/>
        </p:nvCxnSpPr>
        <p:spPr>
          <a:xfrm flipH="1">
            <a:off x="791848" y="3248294"/>
            <a:ext cx="562618" cy="50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31716" y="5342519"/>
            <a:ext cx="265329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X-=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X,axis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71415" y="5681073"/>
            <a:ext cx="252986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np.std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X,axis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230246" y="2495386"/>
            <a:ext cx="429564" cy="1442851"/>
            <a:chOff x="7236558" y="4914626"/>
            <a:chExt cx="429564" cy="1442851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7650156" y="5108603"/>
              <a:ext cx="15966" cy="124887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7236558" y="4914626"/>
              <a:ext cx="215281" cy="382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4974168" y="2763029"/>
            <a:ext cx="2258793" cy="1738091"/>
            <a:chOff x="6331196" y="4520780"/>
            <a:chExt cx="2258793" cy="1738091"/>
          </a:xfrm>
        </p:grpSpPr>
        <p:sp>
          <p:nvSpPr>
            <p:cNvPr id="38" name="Oval 37"/>
            <p:cNvSpPr/>
            <p:nvPr/>
          </p:nvSpPr>
          <p:spPr>
            <a:xfrm>
              <a:off x="7302969" y="5372615"/>
              <a:ext cx="72928" cy="729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7339433" y="5476607"/>
              <a:ext cx="0" cy="782264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6331196" y="5384311"/>
              <a:ext cx="941481" cy="24769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8578983" y="4798926"/>
              <a:ext cx="11006" cy="122030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6641048" y="4520780"/>
              <a:ext cx="1469698" cy="433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277282" y="5158339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/>
              <a:t>â</a:t>
            </a:r>
            <a:r>
              <a:rPr lang="en-CA" sz="1400" dirty="0" err="1"/>
              <a:t>ge</a:t>
            </a:r>
            <a:endParaRPr lang="en-CA" sz="14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-318437" y="3420597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/>
              <a:t>grandeur (cm)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5150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 animBg="1"/>
      <p:bldP spid="2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2505075"/>
            <a:ext cx="8629650" cy="1143000"/>
          </a:xfrm>
        </p:spPr>
        <p:txBody>
          <a:bodyPr/>
          <a:lstStyle/>
          <a:p>
            <a:r>
              <a:rPr lang="fr-CA" sz="6600" dirty="0"/>
              <a:t>Les « </a:t>
            </a:r>
            <a:r>
              <a:rPr lang="fr-CA" sz="6600" dirty="0" err="1"/>
              <a:t>sanity</a:t>
            </a:r>
            <a:r>
              <a:rPr lang="fr-CA" sz="6600" dirty="0"/>
              <a:t> </a:t>
            </a:r>
            <a:r>
              <a:rPr lang="fr-CA" sz="6600" dirty="0" err="1"/>
              <a:t>checks</a:t>
            </a:r>
            <a:r>
              <a:rPr lang="fr-CA" sz="6600" dirty="0"/>
              <a:t> » ou vérifications diligentes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15597277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89" y="149595"/>
            <a:ext cx="7772400" cy="759195"/>
          </a:xfrm>
        </p:spPr>
        <p:txBody>
          <a:bodyPr/>
          <a:lstStyle/>
          <a:p>
            <a:pPr algn="l"/>
            <a:r>
              <a:rPr lang="en-US" i="1" dirty="0"/>
              <a:t>Sanity checks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444" y="1056983"/>
            <a:ext cx="8381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s’assurer</a:t>
            </a:r>
            <a:r>
              <a:rPr lang="en-US" dirty="0"/>
              <a:t> </a:t>
            </a:r>
            <a:r>
              <a:rPr lang="en-US" dirty="0" err="1"/>
              <a:t>qu’une</a:t>
            </a:r>
            <a:r>
              <a:rPr lang="en-US" dirty="0"/>
              <a:t> initialization al</a:t>
            </a:r>
            <a:r>
              <a:rPr lang="fr-CA" dirty="0" err="1"/>
              <a:t>éatoire</a:t>
            </a:r>
            <a:r>
              <a:rPr lang="fr-CA" dirty="0"/>
              <a:t> donne</a:t>
            </a:r>
          </a:p>
          <a:p>
            <a:r>
              <a:rPr lang="fr-CA" dirty="0"/>
              <a:t>    une </a:t>
            </a:r>
            <a:r>
              <a:rPr lang="fr-CA" b="1" dirty="0"/>
              <a:t>perte (</a:t>
            </a:r>
            <a:r>
              <a:rPr lang="fr-CA" b="1" i="1" dirty="0" err="1"/>
              <a:t>loss</a:t>
            </a:r>
            <a:r>
              <a:rPr lang="fr-CA" b="1" dirty="0"/>
              <a:t>) maximale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02204" y="2103681"/>
            <a:ext cx="699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Exemple : pour le cas </a:t>
            </a:r>
            <a:r>
              <a:rPr lang="fr-CA" sz="2000" b="1" i="1" dirty="0">
                <a:solidFill>
                  <a:srgbClr val="FF0000"/>
                </a:solidFill>
              </a:rPr>
              <a:t>10 classes</a:t>
            </a:r>
            <a:r>
              <a:rPr lang="fr-CA" sz="2000" dirty="0"/>
              <a:t>, une </a:t>
            </a:r>
            <a:r>
              <a:rPr lang="fr-CA" sz="2000" b="1" dirty="0">
                <a:solidFill>
                  <a:srgbClr val="FF0000"/>
                </a:solidFill>
              </a:rPr>
              <a:t>régularisation à 0 </a:t>
            </a:r>
          </a:p>
          <a:p>
            <a:r>
              <a:rPr lang="fr-CA" sz="2000" dirty="0"/>
              <a:t>                  et une </a:t>
            </a:r>
            <a:r>
              <a:rPr lang="fr-CA" sz="2000" b="1" i="1" dirty="0">
                <a:solidFill>
                  <a:srgbClr val="FF0000"/>
                </a:solidFill>
              </a:rPr>
              <a:t>entropie croisée</a:t>
            </a:r>
            <a:r>
              <a:rPr lang="fr-CA" sz="2000" dirty="0"/>
              <a:t>.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097851"/>
              </p:ext>
            </p:extLst>
          </p:nvPr>
        </p:nvGraphicFramePr>
        <p:xfrm>
          <a:off x="2227253" y="2970943"/>
          <a:ext cx="361950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5" name="Equation" r:id="rId3" imgW="2145960" imgH="431640" progId="Equation.DSMT4">
                  <p:embed/>
                </p:oleObj>
              </mc:Choice>
              <mc:Fallback>
                <p:oleObj name="Equation" r:id="rId3" imgW="2145960" imgH="431640" progId="Equation.DSMT4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53" y="2970943"/>
                        <a:ext cx="3619500" cy="79533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7772" y="3925657"/>
            <a:ext cx="7685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Si l’initialisation est aléatoire, alors la probabilité sera en moyenne égale </a:t>
            </a:r>
          </a:p>
          <a:p>
            <a:r>
              <a:rPr lang="fr-CA" sz="2000" dirty="0"/>
              <a:t>pour chaque classe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724353"/>
              </p:ext>
            </p:extLst>
          </p:nvPr>
        </p:nvGraphicFramePr>
        <p:xfrm>
          <a:off x="2955120" y="4620707"/>
          <a:ext cx="2420937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6" name="Equation" r:id="rId5" imgW="1434960" imgH="888840" progId="Equation.DSMT4">
                  <p:embed/>
                </p:oleObj>
              </mc:Choice>
              <mc:Fallback>
                <p:oleObj name="Equation" r:id="rId5" imgW="1434960" imgH="88884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120" y="4620707"/>
                        <a:ext cx="2420937" cy="16383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85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89" y="149595"/>
            <a:ext cx="7772400" cy="759195"/>
          </a:xfrm>
        </p:spPr>
        <p:txBody>
          <a:bodyPr/>
          <a:lstStyle/>
          <a:p>
            <a:pPr algn="l"/>
            <a:r>
              <a:rPr lang="en-US" i="1" dirty="0"/>
              <a:t>Sanity checks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" y="3333344"/>
            <a:ext cx="7879030" cy="34377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2444" y="1056983"/>
            <a:ext cx="8381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s’assurer</a:t>
            </a:r>
            <a:r>
              <a:rPr lang="en-US" dirty="0"/>
              <a:t> </a:t>
            </a:r>
            <a:r>
              <a:rPr lang="en-US" dirty="0" err="1"/>
              <a:t>qu’une</a:t>
            </a:r>
            <a:r>
              <a:rPr lang="en-US" dirty="0"/>
              <a:t> initialization al</a:t>
            </a:r>
            <a:r>
              <a:rPr lang="fr-CA" dirty="0" err="1"/>
              <a:t>éatoire</a:t>
            </a:r>
            <a:r>
              <a:rPr lang="fr-CA" dirty="0"/>
              <a:t> donne</a:t>
            </a:r>
          </a:p>
          <a:p>
            <a:r>
              <a:rPr lang="fr-CA" b="1" dirty="0"/>
              <a:t>    une perte (</a:t>
            </a:r>
            <a:r>
              <a:rPr lang="fr-CA" b="1" i="1" dirty="0" err="1"/>
              <a:t>loss</a:t>
            </a:r>
            <a:r>
              <a:rPr lang="fr-CA" b="1" dirty="0"/>
              <a:t>) maximale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02204" y="2103681"/>
            <a:ext cx="7239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Exemple : pour le cas </a:t>
            </a:r>
            <a:r>
              <a:rPr lang="fr-CA" b="1" i="1" dirty="0">
                <a:solidFill>
                  <a:srgbClr val="FF0000"/>
                </a:solidFill>
              </a:rPr>
              <a:t>10 classes</a:t>
            </a:r>
            <a:r>
              <a:rPr lang="fr-CA" dirty="0"/>
              <a:t>, une </a:t>
            </a:r>
            <a:r>
              <a:rPr lang="fr-CA" b="1" dirty="0">
                <a:solidFill>
                  <a:srgbClr val="FF0000"/>
                </a:solidFill>
              </a:rPr>
              <a:t>régularisation à 0 </a:t>
            </a:r>
          </a:p>
          <a:p>
            <a:r>
              <a:rPr lang="fr-CA" dirty="0"/>
              <a:t>                  et une </a:t>
            </a:r>
            <a:r>
              <a:rPr lang="fr-CA" b="1" i="1" dirty="0">
                <a:solidFill>
                  <a:srgbClr val="FF0000"/>
                </a:solidFill>
              </a:rPr>
              <a:t>entropie croisée</a:t>
            </a:r>
            <a:r>
              <a:rPr lang="fr-CA" dirty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6384" y="6601772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35278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89" y="149595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Sanity checks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5" y="2402328"/>
            <a:ext cx="7263112" cy="3314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6231" y="1414690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2.  Et lorsqu’on </a:t>
            </a:r>
            <a:r>
              <a:rPr lang="fr-CA" b="1" dirty="0">
                <a:solidFill>
                  <a:srgbClr val="FF0000"/>
                </a:solidFill>
              </a:rPr>
              <a:t>augmente la régularisation</a:t>
            </a:r>
            <a:r>
              <a:rPr lang="fr-CA" dirty="0"/>
              <a:t>, la perte augmente aussi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8087" y="6422258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81235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6" y="2524416"/>
            <a:ext cx="7851315" cy="38633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3291" y="-102846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Sanity checks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200" y="1040154"/>
            <a:ext cx="8869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fr-CA" dirty="0"/>
              <a:t>Toujours s’assurer qu’on peut </a:t>
            </a:r>
            <a:r>
              <a:rPr lang="fr-CA" b="1" dirty="0">
                <a:solidFill>
                  <a:srgbClr val="FF0000"/>
                </a:solidFill>
              </a:rPr>
              <a:t>« over-</a:t>
            </a:r>
            <a:r>
              <a:rPr lang="fr-CA" b="1" dirty="0" err="1">
                <a:solidFill>
                  <a:srgbClr val="FF0000"/>
                </a:solidFill>
              </a:rPr>
              <a:t>fitter</a:t>
            </a:r>
            <a:r>
              <a:rPr lang="fr-CA" b="1" dirty="0">
                <a:solidFill>
                  <a:srgbClr val="FF0000"/>
                </a:solidFill>
              </a:rPr>
              <a:t> » sur un petit nombre</a:t>
            </a:r>
          </a:p>
          <a:p>
            <a:r>
              <a:rPr lang="fr-CA" b="1" dirty="0">
                <a:solidFill>
                  <a:srgbClr val="FF0000"/>
                </a:solidFill>
              </a:rPr>
              <a:t>       de données</a:t>
            </a:r>
            <a:r>
              <a:rPr lang="fr-CA" dirty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6384" y="6601772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31511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3291" y="-102846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Sanity checks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200" y="1040154"/>
            <a:ext cx="8420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fr-CA" dirty="0"/>
              <a:t>Toujours visualiser les courbes d’apprentissage et de validation</a:t>
            </a:r>
            <a:endParaRPr lang="en-US" dirty="0"/>
          </a:p>
        </p:txBody>
      </p:sp>
      <p:pic>
        <p:nvPicPr>
          <p:cNvPr id="596994" name="Picture 2" descr="https://www.learnopencv.com/wp-content/uploads/2017/11/cnn-keras-curves-without-au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1" y="1636521"/>
            <a:ext cx="8190907" cy="460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55631" y="6378608"/>
            <a:ext cx="6465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/>
              <a:t>Source: https://www.learnopencv.com/wp-content/uploads/2017/11/cnn-keras-curves-without-aug.jpg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2024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3291" y="-102846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Sanity checks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200" y="1040154"/>
            <a:ext cx="841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3.   Toujours visualiser les courbes d’apprentissage et de validation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819525"/>
              </p:ext>
            </p:extLst>
          </p:nvPr>
        </p:nvGraphicFramePr>
        <p:xfrm>
          <a:off x="2211820" y="1880837"/>
          <a:ext cx="4545013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5" name="Image" r:id="rId3" imgW="4545720" imgH="4355280" progId="Photoshop.Image.11">
                  <p:embed/>
                </p:oleObj>
              </mc:Choice>
              <mc:Fallback>
                <p:oleObj name="Image" r:id="rId3" imgW="4545720" imgH="4355280" progId="Photoshop.Image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11820" y="1880837"/>
                        <a:ext cx="4545013" cy="435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326384" y="6601772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5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5787" y="2616847"/>
            <a:ext cx="2635734" cy="4884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55787" y="3174894"/>
            <a:ext cx="2635734" cy="488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55787" y="3728644"/>
            <a:ext cx="2635734" cy="488493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8175" y="2459912"/>
          <a:ext cx="5386388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Equation" r:id="rId3" imgW="1981080" imgH="711000" progId="Equation.3">
                  <p:embed/>
                </p:oleObj>
              </mc:Choice>
              <mc:Fallback>
                <p:oleObj name="Equation" r:id="rId3" imgW="1981080" imgH="7110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75" y="2459912"/>
                        <a:ext cx="5386388" cy="18478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7141143" y="2691816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Classe</a:t>
            </a:r>
            <a:r>
              <a:rPr lang="en-US" sz="1600" dirty="0"/>
              <a:t> 0</a:t>
            </a:r>
          </a:p>
        </p:txBody>
      </p:sp>
      <p:sp>
        <p:nvSpPr>
          <p:cNvPr id="9" name="Rectangle 8"/>
          <p:cNvSpPr/>
          <p:nvPr/>
        </p:nvSpPr>
        <p:spPr>
          <a:xfrm>
            <a:off x="7137955" y="3204250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Classe</a:t>
            </a:r>
            <a:r>
              <a:rPr lang="en-US" sz="1600" dirty="0"/>
              <a:t>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1143" y="3762062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Classe</a:t>
            </a:r>
            <a:r>
              <a:rPr lang="en-US" sz="1600" dirty="0"/>
              <a:t>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88357" y="3654056"/>
            <a:ext cx="1987835" cy="601890"/>
          </a:xfrm>
          <a:prstGeom prst="round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 dirty="0">
                <a:solidFill>
                  <a:srgbClr val="000000"/>
                </a:solidFill>
              </a:rPr>
              <a:t>Perceptron </a:t>
            </a:r>
            <a:r>
              <a:rPr lang="en-US" sz="4400" kern="0" dirty="0" err="1">
                <a:solidFill>
                  <a:srgbClr val="000000"/>
                </a:solidFill>
              </a:rPr>
              <a:t>Multiclasse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37629" y="827400"/>
            <a:ext cx="4043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err="1"/>
              <a:t>d’entraînement</a:t>
            </a:r>
            <a:r>
              <a:rPr lang="en-US" dirty="0"/>
              <a:t> (</a:t>
            </a:r>
            <a:r>
              <a:rPr lang="en-US" i="1" dirty="0">
                <a:latin typeface="Symbol" panose="05050102010706020507" pitchFamily="18" charset="2"/>
              </a:rPr>
              <a:t>h</a:t>
            </a:r>
            <a:r>
              <a:rPr lang="en-US" i="1" dirty="0"/>
              <a:t>=1</a:t>
            </a:r>
            <a:r>
              <a:rPr lang="en-US" dirty="0"/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1061" y="4264660"/>
            <a:ext cx="1104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FAUX!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898650" y="1504950"/>
          <a:ext cx="2849563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Equation" r:id="rId5" imgW="1193760" imgH="228600" progId="Equation.3">
                  <p:embed/>
                </p:oleObj>
              </mc:Choice>
              <mc:Fallback>
                <p:oleObj name="Equation" r:id="rId5" imgW="119376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1504950"/>
                        <a:ext cx="2849563" cy="5445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495925" y="2551113"/>
          <a:ext cx="1227138" cy="166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Equation" r:id="rId7" imgW="583920" imgH="711000" progId="Equation.3">
                  <p:embed/>
                </p:oleObj>
              </mc:Choice>
              <mc:Fallback>
                <p:oleObj name="Equation" r:id="rId7" imgW="583920" imgH="7110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95925" y="2551113"/>
                        <a:ext cx="1227138" cy="166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832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9" grpId="0"/>
      <p:bldP spid="10" grpId="0"/>
      <p:bldP spid="11" grpId="0" animBg="1"/>
      <p:bldP spid="1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3291" y="-102846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Sanity checks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200" y="1040154"/>
            <a:ext cx="5885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4.     Toujours vérifier la validité d’un gradient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4200" y="1721489"/>
            <a:ext cx="8652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Comme on l’a vu, calculer un gradient est sujet à erreur.  Il faut donc</a:t>
            </a:r>
          </a:p>
          <a:p>
            <a:r>
              <a:rPr lang="fr-CA" dirty="0"/>
              <a:t>toujours s’assurer que nos gradients sont bons au fur et à mesure </a:t>
            </a:r>
          </a:p>
          <a:p>
            <a:r>
              <a:rPr lang="fr-CA" dirty="0"/>
              <a:t>qu’on écrit notre code.  En voici la meilleure façon</a:t>
            </a:r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566057" y="3265714"/>
            <a:ext cx="6917938" cy="2231799"/>
            <a:chOff x="566057" y="3265714"/>
            <a:chExt cx="6917938" cy="2231799"/>
          </a:xfrm>
        </p:grpSpPr>
        <p:sp>
          <p:nvSpPr>
            <p:cNvPr id="4" name="Rectangle 3"/>
            <p:cNvSpPr/>
            <p:nvPr/>
          </p:nvSpPr>
          <p:spPr>
            <a:xfrm>
              <a:off x="566057" y="3265714"/>
              <a:ext cx="1402080" cy="65314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D6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>
                  <a:solidFill>
                    <a:schemeClr val="tx1"/>
                  </a:solidFill>
                </a:rPr>
                <a:t>Rappel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82919" y="3886712"/>
              <a:ext cx="5101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 dirty="0"/>
                <a:t>Approximation numérique de la dérivée</a:t>
              </a:r>
              <a:endParaRPr lang="en-CA" dirty="0"/>
            </a:p>
          </p:txBody>
        </p:sp>
        <p:graphicFrame>
          <p:nvGraphicFramePr>
            <p:cNvPr id="1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5363874"/>
                </p:ext>
              </p:extLst>
            </p:nvPr>
          </p:nvGraphicFramePr>
          <p:xfrm>
            <a:off x="2967038" y="4651375"/>
            <a:ext cx="3587750" cy="846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69" name="Equation" r:id="rId3" imgW="1701720" imgH="393480" progId="Equation.3">
                    <p:embed/>
                  </p:oleObj>
                </mc:Choice>
                <mc:Fallback>
                  <p:oleObj name="Equation" r:id="rId3" imgW="1701720" imgH="393480" progId="Equation.3">
                    <p:embed/>
                    <p:pic>
                      <p:nvPicPr>
                        <p:cNvPr id="1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7038" y="4651375"/>
                          <a:ext cx="3587750" cy="8461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431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3291" y="-102846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Sanity checks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200" y="1040154"/>
            <a:ext cx="5736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fr-CA" dirty="0"/>
              <a:t>Toujours vérifier la validité d’un gradient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4200" y="1721489"/>
            <a:ext cx="8691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peut facilement calculer un gradient à l’aide d’une approximation</a:t>
            </a:r>
          </a:p>
          <a:p>
            <a:r>
              <a:rPr lang="fr-CA" dirty="0"/>
              <a:t>numérique. 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566057" y="2586445"/>
            <a:ext cx="1402080" cy="653143"/>
          </a:xfrm>
          <a:prstGeom prst="rect">
            <a:avLst/>
          </a:prstGeom>
          <a:solidFill>
            <a:srgbClr val="FFC000"/>
          </a:solidFill>
          <a:ln>
            <a:solidFill>
              <a:srgbClr val="D6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Rappel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6794" y="3002988"/>
            <a:ext cx="4923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Approximation numérique du gradient</a:t>
            </a:r>
            <a:endParaRPr lang="en-CA" dirty="0"/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45228"/>
              </p:ext>
            </p:extLst>
          </p:nvPr>
        </p:nvGraphicFramePr>
        <p:xfrm>
          <a:off x="2736487" y="3680053"/>
          <a:ext cx="36687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3" name="Equation" r:id="rId3" imgW="1739880" imgH="393480" progId="Equation.3">
                  <p:embed/>
                </p:oleObj>
              </mc:Choice>
              <mc:Fallback>
                <p:oleObj name="Equation" r:id="rId3" imgW="1739880" imgH="393480" progId="Equation.3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487" y="3680053"/>
                        <a:ext cx="3668713" cy="846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356793" y="4635845"/>
            <a:ext cx="171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En calculant</a:t>
            </a:r>
            <a:endParaRPr lang="en-CA" dirty="0"/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173689"/>
              </p:ext>
            </p:extLst>
          </p:nvPr>
        </p:nvGraphicFramePr>
        <p:xfrm>
          <a:off x="2736487" y="5207165"/>
          <a:ext cx="4151312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4" name="Equation" r:id="rId5" imgW="1968480" imgH="431640" progId="Equation.3">
                  <p:embed/>
                </p:oleObj>
              </mc:Choice>
              <mc:Fallback>
                <p:oleObj name="Equation" r:id="rId5" imgW="1968480" imgH="43164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487" y="5207165"/>
                        <a:ext cx="4151312" cy="928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233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342" y="139336"/>
            <a:ext cx="473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Vérification du gradient </a:t>
            </a:r>
          </a:p>
          <a:p>
            <a:r>
              <a:rPr lang="fr-CA" sz="2000" dirty="0"/>
              <a:t>(exemple)</a:t>
            </a:r>
            <a:endParaRPr lang="en-CA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70766" y="0"/>
            <a:ext cx="2342606" cy="1579949"/>
            <a:chOff x="2612923" y="156992"/>
            <a:chExt cx="2850458" cy="1856517"/>
          </a:xfrm>
        </p:grpSpPr>
        <p:sp>
          <p:nvSpPr>
            <p:cNvPr id="9" name="Oval 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7753836"/>
                </p:ext>
              </p:extLst>
            </p:nvPr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17" name="Equation" r:id="rId3" imgW="126720" imgH="177480" progId="Equation.3">
                    <p:embed/>
                  </p:oleObj>
                </mc:Choice>
                <mc:Fallback>
                  <p:oleObj name="Equation" r:id="rId3" imgW="126720" imgH="1774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4727819"/>
                </p:ext>
              </p:extLst>
            </p:nvPr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18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3676899"/>
                </p:ext>
              </p:extLst>
            </p:nvPr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19" name="Equation" r:id="rId7" imgW="152280" imgH="215640" progId="Equation.3">
                    <p:embed/>
                  </p:oleObj>
                </mc:Choice>
                <mc:Fallback>
                  <p:oleObj name="Equation" r:id="rId7" imgW="152280" imgH="215640" progId="Equation.3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3558623"/>
                </p:ext>
              </p:extLst>
            </p:nvPr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20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/>
            <p:cNvCxnSpPr>
              <a:stCxn id="21" idx="6"/>
              <a:endCxn id="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6"/>
              <a:endCxn id="1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1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6"/>
              <a:endCxn id="1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1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6"/>
              <a:endCxn id="1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6"/>
              <a:endCxn id="1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1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1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6"/>
              <a:endCxn id="1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41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41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6"/>
              <a:endCxn id="41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6" idx="6"/>
              <a:endCxn id="41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6"/>
              <a:endCxn id="41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43" name="Straight Arrow Connector 42"/>
            <p:cNvCxnSpPr>
              <a:stCxn id="1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1" idx="6"/>
              <a:endCxn id="42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6"/>
              <a:endCxn id="42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  <a:endCxn id="42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5" idx="6"/>
              <a:endCxn id="42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" idx="6"/>
              <a:endCxn id="40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40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6"/>
              <a:endCxn id="40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6" idx="6"/>
              <a:endCxn id="40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5" idx="6"/>
              <a:endCxn id="40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1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6"/>
              <a:endCxn id="1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2" idx="6"/>
              <a:endCxn id="1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9729276"/>
                </p:ext>
              </p:extLst>
            </p:nvPr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21" name="Equation" r:id="rId11" imgW="164880" imgH="215640" progId="Equation.3">
                    <p:embed/>
                  </p:oleObj>
                </mc:Choice>
                <mc:Fallback>
                  <p:oleObj name="Equation" r:id="rId11" imgW="164880" imgH="215640" progId="Equation.3">
                    <p:embed/>
                    <p:pic>
                      <p:nvPicPr>
                        <p:cNvPr id="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3914814"/>
                </p:ext>
              </p:extLst>
            </p:nvPr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22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5336912"/>
                </p:ext>
              </p:extLst>
            </p:nvPr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23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1726106"/>
                </p:ext>
              </p:extLst>
            </p:nvPr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24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9125953"/>
                </p:ext>
              </p:extLst>
            </p:nvPr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25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6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7573650"/>
                </p:ext>
              </p:extLst>
            </p:nvPr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26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5469147"/>
                </p:ext>
              </p:extLst>
            </p:nvPr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27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1190792"/>
                </p:ext>
              </p:extLst>
            </p:nvPr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28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6888847"/>
                </p:ext>
              </p:extLst>
            </p:nvPr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29" name="Equation" r:id="rId21" imgW="164880" imgH="228600" progId="Equation.3">
                    <p:embed/>
                  </p:oleObj>
                </mc:Choice>
                <mc:Fallback>
                  <p:oleObj name="Equation" r:id="rId21" imgW="164880" imgH="228600" progId="Equation.3">
                    <p:embed/>
                    <p:pic>
                      <p:nvPicPr>
                        <p:cNvPr id="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Rectangle 64"/>
          <p:cNvSpPr/>
          <p:nvPr/>
        </p:nvSpPr>
        <p:spPr>
          <a:xfrm>
            <a:off x="0" y="5568757"/>
            <a:ext cx="1949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E(W)=1.25347</a:t>
            </a:r>
            <a:endParaRPr lang="en-CA" sz="2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734789"/>
              </p:ext>
            </p:extLst>
          </p:nvPr>
        </p:nvGraphicFramePr>
        <p:xfrm>
          <a:off x="401763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0" name="Equation" r:id="rId23" imgW="736560" imgH="1612800" progId="Equation.3">
                  <p:embed/>
                </p:oleObj>
              </mc:Choice>
              <mc:Fallback>
                <p:oleObj name="Equation" r:id="rId23" imgW="736560" imgH="16128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1763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1927488" y="5539602"/>
            <a:ext cx="22258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</a:t>
            </a:r>
            <a:r>
              <a:rPr lang="en-CA" sz="2000" b="1" dirty="0" err="1">
                <a:solidFill>
                  <a:srgbClr val="FF0000"/>
                </a:solidFill>
                <a:latin typeface="Arial-BoldMT"/>
              </a:rPr>
              <a:t>W+h</a:t>
            </a:r>
            <a:r>
              <a:rPr lang="en-CA" sz="2000" b="1" dirty="0">
                <a:solidFill>
                  <a:srgbClr val="FF0000"/>
                </a:solidFill>
                <a:latin typeface="Arial-BoldMT"/>
              </a:rPr>
              <a:t>)=1.25322</a:t>
            </a:r>
            <a:endParaRPr lang="en-CA" sz="2000" dirty="0"/>
          </a:p>
        </p:txBody>
      </p:sp>
      <p:sp>
        <p:nvSpPr>
          <p:cNvPr id="69" name="Rectangle 68"/>
          <p:cNvSpPr/>
          <p:nvPr/>
        </p:nvSpPr>
        <p:spPr>
          <a:xfrm>
            <a:off x="713191" y="1579949"/>
            <a:ext cx="7374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rial-BoldMT"/>
              </a:rPr>
              <a:t>W                  </a:t>
            </a:r>
            <a:r>
              <a:rPr lang="en-CA" b="1" dirty="0" err="1">
                <a:latin typeface="Arial-BoldMT"/>
              </a:rPr>
              <a:t>W+h</a:t>
            </a:r>
            <a:r>
              <a:rPr lang="en-CA" b="1" dirty="0">
                <a:latin typeface="Arial-BoldMT"/>
              </a:rPr>
              <a:t>                    gradient W  </a:t>
            </a:r>
            <a:endParaRPr lang="en-CA" dirty="0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153258"/>
              </p:ext>
            </p:extLst>
          </p:nvPr>
        </p:nvGraphicFramePr>
        <p:xfrm>
          <a:off x="2193477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1" name="Equation" r:id="rId25" imgW="736560" imgH="1612800" progId="Equation.3">
                  <p:embed/>
                </p:oleObj>
              </mc:Choice>
              <mc:Fallback>
                <p:oleObj name="Equation" r:id="rId25" imgW="736560" imgH="1612800" progId="Equation.3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3477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/>
          <p:cNvSpPr/>
          <p:nvPr/>
        </p:nvSpPr>
        <p:spPr>
          <a:xfrm>
            <a:off x="3257020" y="2307832"/>
            <a:ext cx="108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  <a:latin typeface="Arial-BoldMT"/>
              </a:rPr>
              <a:t>+0.0001</a:t>
            </a:r>
            <a:endParaRPr lang="en-CA" sz="1600" dirty="0"/>
          </a:p>
        </p:txBody>
      </p:sp>
      <p:sp>
        <p:nvSpPr>
          <p:cNvPr id="72" name="Rectangle 71"/>
          <p:cNvSpPr/>
          <p:nvPr/>
        </p:nvSpPr>
        <p:spPr>
          <a:xfrm>
            <a:off x="4673424" y="2261649"/>
            <a:ext cx="4117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-2.5=(1.25322-1.25347)/0.0001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0043986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342" y="139336"/>
            <a:ext cx="473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Vérification du gradient </a:t>
            </a:r>
          </a:p>
          <a:p>
            <a:r>
              <a:rPr lang="fr-CA" sz="2000" dirty="0"/>
              <a:t>(exemple)</a:t>
            </a:r>
            <a:endParaRPr lang="en-CA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70766" y="0"/>
            <a:ext cx="2342606" cy="1579949"/>
            <a:chOff x="2612923" y="156992"/>
            <a:chExt cx="2850458" cy="1856517"/>
          </a:xfrm>
        </p:grpSpPr>
        <p:sp>
          <p:nvSpPr>
            <p:cNvPr id="9" name="Oval 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41" name="Equation" r:id="rId3" imgW="126720" imgH="177480" progId="Equation.3">
                    <p:embed/>
                  </p:oleObj>
                </mc:Choice>
                <mc:Fallback>
                  <p:oleObj name="Equation" r:id="rId3" imgW="126720" imgH="1774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42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43" name="Equation" r:id="rId7" imgW="152280" imgH="215640" progId="Equation.3">
                    <p:embed/>
                  </p:oleObj>
                </mc:Choice>
                <mc:Fallback>
                  <p:oleObj name="Equation" r:id="rId7" imgW="152280" imgH="215640" progId="Equation.3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44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/>
            <p:cNvCxnSpPr>
              <a:stCxn id="21" idx="6"/>
              <a:endCxn id="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6"/>
              <a:endCxn id="1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1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6"/>
              <a:endCxn id="1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1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6"/>
              <a:endCxn id="1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6"/>
              <a:endCxn id="1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1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1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6"/>
              <a:endCxn id="1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41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41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6"/>
              <a:endCxn id="41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6" idx="6"/>
              <a:endCxn id="41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6"/>
              <a:endCxn id="41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43" name="Straight Arrow Connector 42"/>
            <p:cNvCxnSpPr>
              <a:stCxn id="1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1" idx="6"/>
              <a:endCxn id="42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6"/>
              <a:endCxn id="42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  <a:endCxn id="42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5" idx="6"/>
              <a:endCxn id="42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" idx="6"/>
              <a:endCxn id="40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40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6"/>
              <a:endCxn id="40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6" idx="6"/>
              <a:endCxn id="40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5" idx="6"/>
              <a:endCxn id="40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1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6"/>
              <a:endCxn id="1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2" idx="6"/>
              <a:endCxn id="1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6"/>
            <p:cNvGraphicFramePr>
              <a:graphicFrameLocks noChangeAspect="1"/>
            </p:cNvGraphicFramePr>
            <p:nvPr/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45" name="Equation" r:id="rId11" imgW="164880" imgH="215640" progId="Equation.3">
                    <p:embed/>
                  </p:oleObj>
                </mc:Choice>
                <mc:Fallback>
                  <p:oleObj name="Equation" r:id="rId11" imgW="164880" imgH="215640" progId="Equation.3">
                    <p:embed/>
                    <p:pic>
                      <p:nvPicPr>
                        <p:cNvPr id="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/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46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6"/>
            <p:cNvGraphicFramePr>
              <a:graphicFrameLocks noChangeAspect="1"/>
            </p:cNvGraphicFramePr>
            <p:nvPr/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47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"/>
            <p:cNvGraphicFramePr>
              <a:graphicFrameLocks noChangeAspect="1"/>
            </p:cNvGraphicFramePr>
            <p:nvPr/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48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"/>
            <p:cNvGraphicFramePr>
              <a:graphicFrameLocks noChangeAspect="1"/>
            </p:cNvGraphicFramePr>
            <p:nvPr/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49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6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/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50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"/>
            <p:cNvGraphicFramePr>
              <a:graphicFrameLocks noChangeAspect="1"/>
            </p:cNvGraphicFramePr>
            <p:nvPr/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51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"/>
            <p:cNvGraphicFramePr>
              <a:graphicFrameLocks noChangeAspect="1"/>
            </p:cNvGraphicFramePr>
            <p:nvPr/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52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"/>
            <p:cNvGraphicFramePr>
              <a:graphicFrameLocks noChangeAspect="1"/>
            </p:cNvGraphicFramePr>
            <p:nvPr/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53" name="Equation" r:id="rId21" imgW="164880" imgH="228600" progId="Equation.3">
                    <p:embed/>
                  </p:oleObj>
                </mc:Choice>
                <mc:Fallback>
                  <p:oleObj name="Equation" r:id="rId21" imgW="164880" imgH="228600" progId="Equation.3">
                    <p:embed/>
                    <p:pic>
                      <p:nvPicPr>
                        <p:cNvPr id="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Rectangle 64"/>
          <p:cNvSpPr/>
          <p:nvPr/>
        </p:nvSpPr>
        <p:spPr>
          <a:xfrm>
            <a:off x="0" y="5568757"/>
            <a:ext cx="1949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E(W)=1.25347</a:t>
            </a:r>
            <a:endParaRPr lang="en-CA" sz="2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401763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4" name="Equation" r:id="rId23" imgW="736560" imgH="1612800" progId="Equation.3">
                  <p:embed/>
                </p:oleObj>
              </mc:Choice>
              <mc:Fallback>
                <p:oleObj name="Equation" r:id="rId23" imgW="736560" imgH="16128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1763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1927488" y="5539602"/>
            <a:ext cx="22258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</a:t>
            </a:r>
            <a:r>
              <a:rPr lang="en-CA" sz="2000" b="1" dirty="0" err="1">
                <a:solidFill>
                  <a:srgbClr val="FF0000"/>
                </a:solidFill>
                <a:latin typeface="Arial-BoldMT"/>
              </a:rPr>
              <a:t>W+h</a:t>
            </a:r>
            <a:r>
              <a:rPr lang="en-CA" sz="2000" b="1" dirty="0">
                <a:solidFill>
                  <a:srgbClr val="FF0000"/>
                </a:solidFill>
                <a:latin typeface="Arial-BoldMT"/>
              </a:rPr>
              <a:t>)=1.25353</a:t>
            </a:r>
            <a:endParaRPr lang="en-CA" sz="2000" dirty="0"/>
          </a:p>
        </p:txBody>
      </p:sp>
      <p:sp>
        <p:nvSpPr>
          <p:cNvPr id="69" name="Rectangle 68"/>
          <p:cNvSpPr/>
          <p:nvPr/>
        </p:nvSpPr>
        <p:spPr>
          <a:xfrm>
            <a:off x="713191" y="1579949"/>
            <a:ext cx="7374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rial-BoldMT"/>
              </a:rPr>
              <a:t>W                  </a:t>
            </a:r>
            <a:r>
              <a:rPr lang="en-CA" b="1" dirty="0" err="1">
                <a:latin typeface="Arial-BoldMT"/>
              </a:rPr>
              <a:t>W+h</a:t>
            </a:r>
            <a:r>
              <a:rPr lang="en-CA" b="1" dirty="0">
                <a:latin typeface="Arial-BoldMT"/>
              </a:rPr>
              <a:t>                    gradient W  </a:t>
            </a:r>
            <a:endParaRPr lang="en-CA" dirty="0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2193477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5" name="Equation" r:id="rId25" imgW="736560" imgH="1612800" progId="Equation.3">
                  <p:embed/>
                </p:oleObj>
              </mc:Choice>
              <mc:Fallback>
                <p:oleObj name="Equation" r:id="rId25" imgW="736560" imgH="1612800" progId="Equation.3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3477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/>
          <p:cNvSpPr/>
          <p:nvPr/>
        </p:nvSpPr>
        <p:spPr>
          <a:xfrm>
            <a:off x="3312775" y="2709275"/>
            <a:ext cx="108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  <a:latin typeface="Arial-BoldMT"/>
              </a:rPr>
              <a:t>+0.0001</a:t>
            </a:r>
            <a:endParaRPr lang="en-CA" sz="1600" dirty="0"/>
          </a:p>
        </p:txBody>
      </p:sp>
      <p:sp>
        <p:nvSpPr>
          <p:cNvPr id="72" name="Rectangle 71"/>
          <p:cNvSpPr/>
          <p:nvPr/>
        </p:nvSpPr>
        <p:spPr>
          <a:xfrm>
            <a:off x="5208683" y="2227050"/>
            <a:ext cx="101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-2.5</a:t>
            </a:r>
            <a:endParaRPr lang="en-CA" sz="2000" dirty="0"/>
          </a:p>
        </p:txBody>
      </p:sp>
      <p:sp>
        <p:nvSpPr>
          <p:cNvPr id="67" name="Rectangle 66"/>
          <p:cNvSpPr/>
          <p:nvPr/>
        </p:nvSpPr>
        <p:spPr>
          <a:xfrm>
            <a:off x="4686887" y="2660927"/>
            <a:ext cx="4117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0.6=(1.25353-125347)/0.0001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0745012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342" y="139336"/>
            <a:ext cx="473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Vérification du gradient </a:t>
            </a:r>
          </a:p>
          <a:p>
            <a:r>
              <a:rPr lang="fr-CA" sz="2000" dirty="0"/>
              <a:t>(exemple)</a:t>
            </a:r>
            <a:endParaRPr lang="en-CA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70766" y="0"/>
            <a:ext cx="2342606" cy="1579949"/>
            <a:chOff x="2612923" y="156992"/>
            <a:chExt cx="2850458" cy="1856517"/>
          </a:xfrm>
        </p:grpSpPr>
        <p:sp>
          <p:nvSpPr>
            <p:cNvPr id="9" name="Oval 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65" name="Equation" r:id="rId3" imgW="126720" imgH="177480" progId="Equation.3">
                    <p:embed/>
                  </p:oleObj>
                </mc:Choice>
                <mc:Fallback>
                  <p:oleObj name="Equation" r:id="rId3" imgW="126720" imgH="1774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66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67" name="Equation" r:id="rId7" imgW="152280" imgH="215640" progId="Equation.3">
                    <p:embed/>
                  </p:oleObj>
                </mc:Choice>
                <mc:Fallback>
                  <p:oleObj name="Equation" r:id="rId7" imgW="152280" imgH="215640" progId="Equation.3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68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/>
            <p:cNvCxnSpPr>
              <a:stCxn id="21" idx="6"/>
              <a:endCxn id="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6"/>
              <a:endCxn id="1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1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6"/>
              <a:endCxn id="1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1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6"/>
              <a:endCxn id="1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6"/>
              <a:endCxn id="1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1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1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6"/>
              <a:endCxn id="1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41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41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6"/>
              <a:endCxn id="41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6" idx="6"/>
              <a:endCxn id="41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6"/>
              <a:endCxn id="41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43" name="Straight Arrow Connector 42"/>
            <p:cNvCxnSpPr>
              <a:stCxn id="1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1" idx="6"/>
              <a:endCxn id="42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6"/>
              <a:endCxn id="42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  <a:endCxn id="42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5" idx="6"/>
              <a:endCxn id="42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" idx="6"/>
              <a:endCxn id="40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40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6"/>
              <a:endCxn id="40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6" idx="6"/>
              <a:endCxn id="40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5" idx="6"/>
              <a:endCxn id="40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1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6"/>
              <a:endCxn id="1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2" idx="6"/>
              <a:endCxn id="1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6"/>
            <p:cNvGraphicFramePr>
              <a:graphicFrameLocks noChangeAspect="1"/>
            </p:cNvGraphicFramePr>
            <p:nvPr/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69" name="Equation" r:id="rId11" imgW="164880" imgH="215640" progId="Equation.3">
                    <p:embed/>
                  </p:oleObj>
                </mc:Choice>
                <mc:Fallback>
                  <p:oleObj name="Equation" r:id="rId11" imgW="164880" imgH="215640" progId="Equation.3">
                    <p:embed/>
                    <p:pic>
                      <p:nvPicPr>
                        <p:cNvPr id="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/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70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6"/>
            <p:cNvGraphicFramePr>
              <a:graphicFrameLocks noChangeAspect="1"/>
            </p:cNvGraphicFramePr>
            <p:nvPr/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71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"/>
            <p:cNvGraphicFramePr>
              <a:graphicFrameLocks noChangeAspect="1"/>
            </p:cNvGraphicFramePr>
            <p:nvPr/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72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"/>
            <p:cNvGraphicFramePr>
              <a:graphicFrameLocks noChangeAspect="1"/>
            </p:cNvGraphicFramePr>
            <p:nvPr/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73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6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/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74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"/>
            <p:cNvGraphicFramePr>
              <a:graphicFrameLocks noChangeAspect="1"/>
            </p:cNvGraphicFramePr>
            <p:nvPr/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75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"/>
            <p:cNvGraphicFramePr>
              <a:graphicFrameLocks noChangeAspect="1"/>
            </p:cNvGraphicFramePr>
            <p:nvPr/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76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"/>
            <p:cNvGraphicFramePr>
              <a:graphicFrameLocks noChangeAspect="1"/>
            </p:cNvGraphicFramePr>
            <p:nvPr/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77" name="Equation" r:id="rId21" imgW="164880" imgH="228600" progId="Equation.3">
                    <p:embed/>
                  </p:oleObj>
                </mc:Choice>
                <mc:Fallback>
                  <p:oleObj name="Equation" r:id="rId21" imgW="164880" imgH="228600" progId="Equation.3">
                    <p:embed/>
                    <p:pic>
                      <p:nvPicPr>
                        <p:cNvPr id="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Rectangle 64"/>
          <p:cNvSpPr/>
          <p:nvPr/>
        </p:nvSpPr>
        <p:spPr>
          <a:xfrm>
            <a:off x="0" y="5568757"/>
            <a:ext cx="1949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E(W)=1.25347</a:t>
            </a:r>
            <a:endParaRPr lang="en-CA" sz="2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401763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8" name="Equation" r:id="rId23" imgW="736560" imgH="1612800" progId="Equation.3">
                  <p:embed/>
                </p:oleObj>
              </mc:Choice>
              <mc:Fallback>
                <p:oleObj name="Equation" r:id="rId23" imgW="736560" imgH="16128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1763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1927488" y="5539602"/>
            <a:ext cx="22258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</a:t>
            </a:r>
            <a:r>
              <a:rPr lang="en-CA" sz="2000" b="1" dirty="0" err="1">
                <a:solidFill>
                  <a:srgbClr val="FF0000"/>
                </a:solidFill>
                <a:latin typeface="Arial-BoldMT"/>
              </a:rPr>
              <a:t>W+h</a:t>
            </a:r>
            <a:r>
              <a:rPr lang="en-CA" sz="2000" b="1" dirty="0">
                <a:solidFill>
                  <a:srgbClr val="FF0000"/>
                </a:solidFill>
                <a:latin typeface="Arial-BoldMT"/>
              </a:rPr>
              <a:t>)=1.25347</a:t>
            </a:r>
            <a:endParaRPr lang="en-CA" sz="2000" dirty="0"/>
          </a:p>
        </p:txBody>
      </p:sp>
      <p:sp>
        <p:nvSpPr>
          <p:cNvPr id="69" name="Rectangle 68"/>
          <p:cNvSpPr/>
          <p:nvPr/>
        </p:nvSpPr>
        <p:spPr>
          <a:xfrm>
            <a:off x="713191" y="1579949"/>
            <a:ext cx="7374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rial-BoldMT"/>
              </a:rPr>
              <a:t>W                  </a:t>
            </a:r>
            <a:r>
              <a:rPr lang="en-CA" b="1" dirty="0" err="1">
                <a:latin typeface="Arial-BoldMT"/>
              </a:rPr>
              <a:t>W+h</a:t>
            </a:r>
            <a:r>
              <a:rPr lang="en-CA" b="1" dirty="0">
                <a:latin typeface="Arial-BoldMT"/>
              </a:rPr>
              <a:t>                    gradient W  </a:t>
            </a:r>
            <a:endParaRPr lang="en-CA" dirty="0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2193477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9" name="Equation" r:id="rId25" imgW="736560" imgH="1612800" progId="Equation.3">
                  <p:embed/>
                </p:oleObj>
              </mc:Choice>
              <mc:Fallback>
                <p:oleObj name="Equation" r:id="rId25" imgW="736560" imgH="1612800" progId="Equation.3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3477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/>
          <p:cNvSpPr/>
          <p:nvPr/>
        </p:nvSpPr>
        <p:spPr>
          <a:xfrm>
            <a:off x="3311926" y="3075603"/>
            <a:ext cx="108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  <a:latin typeface="Arial-BoldMT"/>
              </a:rPr>
              <a:t>+0.0001</a:t>
            </a:r>
            <a:endParaRPr lang="en-CA" sz="1600" dirty="0"/>
          </a:p>
        </p:txBody>
      </p:sp>
      <p:sp>
        <p:nvSpPr>
          <p:cNvPr id="72" name="Rectangle 71"/>
          <p:cNvSpPr/>
          <p:nvPr/>
        </p:nvSpPr>
        <p:spPr>
          <a:xfrm>
            <a:off x="5208683" y="2227050"/>
            <a:ext cx="101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-2.5</a:t>
            </a:r>
            <a:endParaRPr lang="en-CA" sz="2000" dirty="0"/>
          </a:p>
        </p:txBody>
      </p:sp>
      <p:sp>
        <p:nvSpPr>
          <p:cNvPr id="67" name="Rectangle 66"/>
          <p:cNvSpPr/>
          <p:nvPr/>
        </p:nvSpPr>
        <p:spPr>
          <a:xfrm>
            <a:off x="5304625" y="2627160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0.6</a:t>
            </a:r>
            <a:endParaRPr lang="en-CA" sz="2000" dirty="0"/>
          </a:p>
        </p:txBody>
      </p:sp>
      <p:sp>
        <p:nvSpPr>
          <p:cNvPr id="73" name="Rectangle 72"/>
          <p:cNvSpPr/>
          <p:nvPr/>
        </p:nvSpPr>
        <p:spPr>
          <a:xfrm>
            <a:off x="4694324" y="3014047"/>
            <a:ext cx="4117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0.0=(1.25347-125347)/0.0001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1977688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342" y="139336"/>
            <a:ext cx="473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Vérification du gradient </a:t>
            </a:r>
          </a:p>
          <a:p>
            <a:r>
              <a:rPr lang="fr-CA" sz="2000" dirty="0"/>
              <a:t>(exemple)</a:t>
            </a:r>
            <a:endParaRPr lang="en-CA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70766" y="0"/>
            <a:ext cx="2342606" cy="1579949"/>
            <a:chOff x="2612923" y="156992"/>
            <a:chExt cx="2850458" cy="1856517"/>
          </a:xfrm>
        </p:grpSpPr>
        <p:sp>
          <p:nvSpPr>
            <p:cNvPr id="9" name="Oval 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89" name="Equation" r:id="rId3" imgW="126720" imgH="177480" progId="Equation.3">
                    <p:embed/>
                  </p:oleObj>
                </mc:Choice>
                <mc:Fallback>
                  <p:oleObj name="Equation" r:id="rId3" imgW="126720" imgH="1774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90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91" name="Equation" r:id="rId7" imgW="152280" imgH="215640" progId="Equation.3">
                    <p:embed/>
                  </p:oleObj>
                </mc:Choice>
                <mc:Fallback>
                  <p:oleObj name="Equation" r:id="rId7" imgW="152280" imgH="215640" progId="Equation.3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92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/>
            <p:cNvCxnSpPr>
              <a:stCxn id="21" idx="6"/>
              <a:endCxn id="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6"/>
              <a:endCxn id="1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1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6"/>
              <a:endCxn id="1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1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6"/>
              <a:endCxn id="1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6"/>
              <a:endCxn id="1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1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1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6"/>
              <a:endCxn id="1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41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41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6"/>
              <a:endCxn id="41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6" idx="6"/>
              <a:endCxn id="41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6"/>
              <a:endCxn id="41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43" name="Straight Arrow Connector 42"/>
            <p:cNvCxnSpPr>
              <a:stCxn id="1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1" idx="6"/>
              <a:endCxn id="42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6"/>
              <a:endCxn id="42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  <a:endCxn id="42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5" idx="6"/>
              <a:endCxn id="42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" idx="6"/>
              <a:endCxn id="40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40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6"/>
              <a:endCxn id="40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6" idx="6"/>
              <a:endCxn id="40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5" idx="6"/>
              <a:endCxn id="40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1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6"/>
              <a:endCxn id="1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2" idx="6"/>
              <a:endCxn id="1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6"/>
            <p:cNvGraphicFramePr>
              <a:graphicFrameLocks noChangeAspect="1"/>
            </p:cNvGraphicFramePr>
            <p:nvPr/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93" name="Equation" r:id="rId11" imgW="164880" imgH="215640" progId="Equation.3">
                    <p:embed/>
                  </p:oleObj>
                </mc:Choice>
                <mc:Fallback>
                  <p:oleObj name="Equation" r:id="rId11" imgW="164880" imgH="215640" progId="Equation.3">
                    <p:embed/>
                    <p:pic>
                      <p:nvPicPr>
                        <p:cNvPr id="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/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94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6"/>
            <p:cNvGraphicFramePr>
              <a:graphicFrameLocks noChangeAspect="1"/>
            </p:cNvGraphicFramePr>
            <p:nvPr/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95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"/>
            <p:cNvGraphicFramePr>
              <a:graphicFrameLocks noChangeAspect="1"/>
            </p:cNvGraphicFramePr>
            <p:nvPr/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96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"/>
            <p:cNvGraphicFramePr>
              <a:graphicFrameLocks noChangeAspect="1"/>
            </p:cNvGraphicFramePr>
            <p:nvPr/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97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6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/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98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"/>
            <p:cNvGraphicFramePr>
              <a:graphicFrameLocks noChangeAspect="1"/>
            </p:cNvGraphicFramePr>
            <p:nvPr/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99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"/>
            <p:cNvGraphicFramePr>
              <a:graphicFrameLocks noChangeAspect="1"/>
            </p:cNvGraphicFramePr>
            <p:nvPr/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300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"/>
            <p:cNvGraphicFramePr>
              <a:graphicFrameLocks noChangeAspect="1"/>
            </p:cNvGraphicFramePr>
            <p:nvPr/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301" name="Equation" r:id="rId21" imgW="164880" imgH="228600" progId="Equation.3">
                    <p:embed/>
                  </p:oleObj>
                </mc:Choice>
                <mc:Fallback>
                  <p:oleObj name="Equation" r:id="rId21" imgW="164880" imgH="228600" progId="Equation.3">
                    <p:embed/>
                    <p:pic>
                      <p:nvPicPr>
                        <p:cNvPr id="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Rectangle 64"/>
          <p:cNvSpPr/>
          <p:nvPr/>
        </p:nvSpPr>
        <p:spPr>
          <a:xfrm>
            <a:off x="0" y="5568757"/>
            <a:ext cx="1949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E(W)=1.25347</a:t>
            </a:r>
            <a:endParaRPr lang="en-CA" sz="2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401763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2" name="Equation" r:id="rId23" imgW="736560" imgH="1612800" progId="Equation.3">
                  <p:embed/>
                </p:oleObj>
              </mc:Choice>
              <mc:Fallback>
                <p:oleObj name="Equation" r:id="rId23" imgW="736560" imgH="16128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1763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68"/>
          <p:cNvSpPr/>
          <p:nvPr/>
        </p:nvSpPr>
        <p:spPr>
          <a:xfrm>
            <a:off x="713191" y="1579949"/>
            <a:ext cx="7374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rial-BoldMT"/>
              </a:rPr>
              <a:t>W                  </a:t>
            </a:r>
            <a:r>
              <a:rPr lang="en-CA" b="1" dirty="0" err="1">
                <a:latin typeface="Arial-BoldMT"/>
              </a:rPr>
              <a:t>W+h</a:t>
            </a:r>
            <a:r>
              <a:rPr lang="en-CA" b="1" dirty="0">
                <a:latin typeface="Arial-BoldMT"/>
              </a:rPr>
              <a:t>                    gradient W  </a:t>
            </a:r>
            <a:endParaRPr lang="en-CA" dirty="0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2193477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3" name="Equation" r:id="rId25" imgW="736560" imgH="1612800" progId="Equation.3">
                  <p:embed/>
                </p:oleObj>
              </mc:Choice>
              <mc:Fallback>
                <p:oleObj name="Equation" r:id="rId25" imgW="736560" imgH="1612800" progId="Equation.3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3477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ectangle 71"/>
          <p:cNvSpPr/>
          <p:nvPr/>
        </p:nvSpPr>
        <p:spPr>
          <a:xfrm>
            <a:off x="5208683" y="2227050"/>
            <a:ext cx="101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-2.5</a:t>
            </a:r>
            <a:endParaRPr lang="en-CA" sz="2000" dirty="0"/>
          </a:p>
        </p:txBody>
      </p:sp>
      <p:sp>
        <p:nvSpPr>
          <p:cNvPr id="67" name="Rectangle 66"/>
          <p:cNvSpPr/>
          <p:nvPr/>
        </p:nvSpPr>
        <p:spPr>
          <a:xfrm>
            <a:off x="5304625" y="2627160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304624" y="3027270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304624" y="3819625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371529" y="3414157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…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320193" y="4158187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1.3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260724" y="4511307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0606013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342" y="139336"/>
            <a:ext cx="473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Vérification du gradient </a:t>
            </a:r>
          </a:p>
          <a:p>
            <a:r>
              <a:rPr lang="fr-CA" sz="2000" dirty="0"/>
              <a:t>(exemple)</a:t>
            </a:r>
            <a:endParaRPr lang="en-CA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70766" y="0"/>
            <a:ext cx="2342606" cy="1579949"/>
            <a:chOff x="2612923" y="156992"/>
            <a:chExt cx="2850458" cy="1856517"/>
          </a:xfrm>
        </p:grpSpPr>
        <p:sp>
          <p:nvSpPr>
            <p:cNvPr id="9" name="Oval 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13" name="Equation" r:id="rId3" imgW="126720" imgH="177480" progId="Equation.3">
                    <p:embed/>
                  </p:oleObj>
                </mc:Choice>
                <mc:Fallback>
                  <p:oleObj name="Equation" r:id="rId3" imgW="126720" imgH="1774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14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15" name="Equation" r:id="rId7" imgW="152280" imgH="215640" progId="Equation.3">
                    <p:embed/>
                  </p:oleObj>
                </mc:Choice>
                <mc:Fallback>
                  <p:oleObj name="Equation" r:id="rId7" imgW="152280" imgH="215640" progId="Equation.3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16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/>
            <p:cNvCxnSpPr>
              <a:stCxn id="21" idx="6"/>
              <a:endCxn id="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6"/>
              <a:endCxn id="1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1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6"/>
              <a:endCxn id="1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1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6"/>
              <a:endCxn id="1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6"/>
              <a:endCxn id="1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1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1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6"/>
              <a:endCxn id="1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41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41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6"/>
              <a:endCxn id="41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6" idx="6"/>
              <a:endCxn id="41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6"/>
              <a:endCxn id="41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43" name="Straight Arrow Connector 42"/>
            <p:cNvCxnSpPr>
              <a:stCxn id="1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1" idx="6"/>
              <a:endCxn id="42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6"/>
              <a:endCxn id="42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  <a:endCxn id="42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5" idx="6"/>
              <a:endCxn id="42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" idx="6"/>
              <a:endCxn id="40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40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6"/>
              <a:endCxn id="40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6" idx="6"/>
              <a:endCxn id="40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5" idx="6"/>
              <a:endCxn id="40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1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6"/>
              <a:endCxn id="1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2" idx="6"/>
              <a:endCxn id="1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6"/>
            <p:cNvGraphicFramePr>
              <a:graphicFrameLocks noChangeAspect="1"/>
            </p:cNvGraphicFramePr>
            <p:nvPr/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17" name="Equation" r:id="rId11" imgW="164880" imgH="215640" progId="Equation.3">
                    <p:embed/>
                  </p:oleObj>
                </mc:Choice>
                <mc:Fallback>
                  <p:oleObj name="Equation" r:id="rId11" imgW="164880" imgH="215640" progId="Equation.3">
                    <p:embed/>
                    <p:pic>
                      <p:nvPicPr>
                        <p:cNvPr id="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/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18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6"/>
            <p:cNvGraphicFramePr>
              <a:graphicFrameLocks noChangeAspect="1"/>
            </p:cNvGraphicFramePr>
            <p:nvPr/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19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"/>
            <p:cNvGraphicFramePr>
              <a:graphicFrameLocks noChangeAspect="1"/>
            </p:cNvGraphicFramePr>
            <p:nvPr/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20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"/>
            <p:cNvGraphicFramePr>
              <a:graphicFrameLocks noChangeAspect="1"/>
            </p:cNvGraphicFramePr>
            <p:nvPr/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21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6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/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22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"/>
            <p:cNvGraphicFramePr>
              <a:graphicFrameLocks noChangeAspect="1"/>
            </p:cNvGraphicFramePr>
            <p:nvPr/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23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"/>
            <p:cNvGraphicFramePr>
              <a:graphicFrameLocks noChangeAspect="1"/>
            </p:cNvGraphicFramePr>
            <p:nvPr/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24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"/>
            <p:cNvGraphicFramePr>
              <a:graphicFrameLocks noChangeAspect="1"/>
            </p:cNvGraphicFramePr>
            <p:nvPr/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25" name="Equation" r:id="rId21" imgW="164880" imgH="228600" progId="Equation.3">
                    <p:embed/>
                  </p:oleObj>
                </mc:Choice>
                <mc:Fallback>
                  <p:oleObj name="Equation" r:id="rId21" imgW="164880" imgH="228600" progId="Equation.3">
                    <p:embed/>
                    <p:pic>
                      <p:nvPicPr>
                        <p:cNvPr id="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" name="Rectangle 68"/>
          <p:cNvSpPr/>
          <p:nvPr/>
        </p:nvSpPr>
        <p:spPr>
          <a:xfrm>
            <a:off x="713191" y="1579949"/>
            <a:ext cx="2130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latin typeface="Arial-BoldMT"/>
              </a:rPr>
              <a:t>gradient W</a:t>
            </a:r>
          </a:p>
          <a:p>
            <a:pPr algn="ctr"/>
            <a:r>
              <a:rPr lang="en-CA" b="1" dirty="0">
                <a:solidFill>
                  <a:srgbClr val="FF0000"/>
                </a:solidFill>
                <a:latin typeface="Arial-BoldMT"/>
              </a:rPr>
              <a:t>(</a:t>
            </a:r>
            <a:r>
              <a:rPr lang="en-CA" b="1" dirty="0" err="1">
                <a:solidFill>
                  <a:srgbClr val="FF0000"/>
                </a:solidFill>
                <a:latin typeface="Arial-BoldMT"/>
              </a:rPr>
              <a:t>num</a:t>
            </a:r>
            <a:r>
              <a:rPr lang="fr-CA" b="1" dirty="0" err="1">
                <a:solidFill>
                  <a:srgbClr val="FF0000"/>
                </a:solidFill>
                <a:latin typeface="Arial-BoldMT"/>
              </a:rPr>
              <a:t>érique</a:t>
            </a:r>
            <a:r>
              <a:rPr lang="fr-CA" b="1" dirty="0">
                <a:solidFill>
                  <a:srgbClr val="FF0000"/>
                </a:solidFill>
                <a:latin typeface="Arial-BoldMT"/>
              </a:rPr>
              <a:t>)</a:t>
            </a:r>
            <a:r>
              <a:rPr lang="en-CA" b="1" dirty="0">
                <a:latin typeface="Arial-BoldMT"/>
              </a:rPr>
              <a:t> </a:t>
            </a:r>
            <a:endParaRPr lang="en-CA" dirty="0"/>
          </a:p>
        </p:txBody>
      </p:sp>
      <p:sp>
        <p:nvSpPr>
          <p:cNvPr id="72" name="Rectangle 71"/>
          <p:cNvSpPr/>
          <p:nvPr/>
        </p:nvSpPr>
        <p:spPr>
          <a:xfrm>
            <a:off x="1439571" y="2697397"/>
            <a:ext cx="101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-2.5</a:t>
            </a:r>
            <a:endParaRPr lang="en-CA" sz="2000" dirty="0"/>
          </a:p>
        </p:txBody>
      </p:sp>
      <p:sp>
        <p:nvSpPr>
          <p:cNvPr id="67" name="Rectangle 66"/>
          <p:cNvSpPr/>
          <p:nvPr/>
        </p:nvSpPr>
        <p:spPr>
          <a:xfrm>
            <a:off x="1535513" y="3097507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535512" y="3497617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535512" y="4289972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602417" y="3884504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…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51081" y="4628534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1.3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491612" y="4981654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356517" y="1557225"/>
            <a:ext cx="3044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latin typeface="Arial-BoldMT"/>
              </a:rPr>
              <a:t>gradient W</a:t>
            </a:r>
          </a:p>
          <a:p>
            <a:pPr algn="ctr"/>
            <a:r>
              <a:rPr lang="en-CA" b="1" dirty="0">
                <a:solidFill>
                  <a:srgbClr val="FF0000"/>
                </a:solidFill>
                <a:latin typeface="Arial-BoldMT"/>
              </a:rPr>
              <a:t>(retro-propagation</a:t>
            </a:r>
            <a:r>
              <a:rPr lang="fr-CA" b="1" dirty="0">
                <a:solidFill>
                  <a:srgbClr val="FF0000"/>
                </a:solidFill>
                <a:latin typeface="Arial-BoldMT"/>
              </a:rPr>
              <a:t>)</a:t>
            </a:r>
            <a:r>
              <a:rPr lang="en-CA" b="1" dirty="0">
                <a:solidFill>
                  <a:srgbClr val="FF0000"/>
                </a:solidFill>
                <a:latin typeface="Arial-BoldMT"/>
              </a:rPr>
              <a:t> 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468985" y="2651949"/>
            <a:ext cx="101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-2.5</a:t>
            </a:r>
            <a:endParaRPr lang="en-CA" sz="2000" dirty="0"/>
          </a:p>
        </p:txBody>
      </p:sp>
      <p:sp>
        <p:nvSpPr>
          <p:cNvPr id="79" name="Rectangle 78"/>
          <p:cNvSpPr/>
          <p:nvPr/>
        </p:nvSpPr>
        <p:spPr>
          <a:xfrm>
            <a:off x="4564927" y="3052059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0.6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564926" y="3452169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564926" y="4244524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631831" y="3839056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…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580495" y="4583086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1.3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21026" y="4936206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-2.1</a:t>
            </a:r>
          </a:p>
        </p:txBody>
      </p:sp>
      <p:sp>
        <p:nvSpPr>
          <p:cNvPr id="2" name="Equal 1"/>
          <p:cNvSpPr/>
          <p:nvPr/>
        </p:nvSpPr>
        <p:spPr>
          <a:xfrm>
            <a:off x="2453269" y="3386504"/>
            <a:ext cx="1483112" cy="1130917"/>
          </a:xfrm>
          <a:prstGeom prst="mathEqual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5" name="Explosion 2 84"/>
          <p:cNvSpPr/>
          <p:nvPr/>
        </p:nvSpPr>
        <p:spPr>
          <a:xfrm>
            <a:off x="5837572" y="2215064"/>
            <a:ext cx="3341609" cy="2721142"/>
          </a:xfrm>
          <a:prstGeom prst="irregularSeal2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Vérification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réussie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3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075" y="2543175"/>
            <a:ext cx="7772400" cy="1143000"/>
          </a:xfrm>
        </p:spPr>
        <p:txBody>
          <a:bodyPr/>
          <a:lstStyle/>
          <a:p>
            <a:r>
              <a:rPr lang="fr-CA" dirty="0"/>
              <a:t>Autres bonnes pratique</a:t>
            </a:r>
            <a:br>
              <a:rPr lang="fr-CA" dirty="0"/>
            </a:br>
            <a:br>
              <a:rPr lang="fr-CA" dirty="0"/>
            </a:br>
            <a:r>
              <a:rPr lang="fr-CA" sz="8000" b="1" dirty="0"/>
              <a:t>Dropout</a:t>
            </a:r>
            <a:endParaRPr lang="en-CA" sz="8000" b="1" dirty="0"/>
          </a:p>
        </p:txBody>
      </p:sp>
    </p:spTree>
    <p:extLst>
      <p:ext uri="{BB962C8B-B14F-4D97-AF65-F5344CB8AC3E}">
        <p14:creationId xmlns:p14="http://schemas.microsoft.com/office/powerpoint/2010/main" val="36027942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61" y="146132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Dropout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1397779" y="3001251"/>
            <a:ext cx="2175670" cy="2433444"/>
            <a:chOff x="1397779" y="3001251"/>
            <a:chExt cx="2175670" cy="2433444"/>
          </a:xfrm>
        </p:grpSpPr>
        <p:sp>
          <p:nvSpPr>
            <p:cNvPr id="6" name="Oval 5"/>
            <p:cNvSpPr/>
            <p:nvPr/>
          </p:nvSpPr>
          <p:spPr>
            <a:xfrm>
              <a:off x="2316854" y="3001251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11928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6853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921778" y="3687519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97779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002704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607629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421152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26077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631002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35927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59300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8" idx="7"/>
              <a:endCxn id="6" idx="3"/>
            </p:cNvCxnSpPr>
            <p:nvPr/>
          </p:nvCxnSpPr>
          <p:spPr>
            <a:xfrm flipV="1">
              <a:off x="1980071" y="3259818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0"/>
              <a:endCxn id="6" idx="4"/>
            </p:cNvCxnSpPr>
            <p:nvPr/>
          </p:nvCxnSpPr>
          <p:spPr>
            <a:xfrm flipV="1">
              <a:off x="2473928" y="3304181"/>
              <a:ext cx="1" cy="38801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0"/>
              <a:endCxn id="6" idx="5"/>
            </p:cNvCxnSpPr>
            <p:nvPr/>
          </p:nvCxnSpPr>
          <p:spPr>
            <a:xfrm flipH="1" flipV="1">
              <a:off x="2584997" y="3259818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7"/>
              <a:endCxn id="8" idx="4"/>
            </p:cNvCxnSpPr>
            <p:nvPr/>
          </p:nvCxnSpPr>
          <p:spPr>
            <a:xfrm flipV="1">
              <a:off x="1665922" y="3995124"/>
              <a:ext cx="203081" cy="393106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9" idx="4"/>
            </p:cNvCxnSpPr>
            <p:nvPr/>
          </p:nvCxnSpPr>
          <p:spPr>
            <a:xfrm flipV="1">
              <a:off x="1688555" y="3995124"/>
              <a:ext cx="785373" cy="393107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1" idx="7"/>
              <a:endCxn id="10" idx="4"/>
            </p:cNvCxnSpPr>
            <p:nvPr/>
          </p:nvCxnSpPr>
          <p:spPr>
            <a:xfrm flipV="1">
              <a:off x="1665922" y="3990449"/>
              <a:ext cx="1412931" cy="39778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0"/>
              <a:endCxn id="8" idx="4"/>
            </p:cNvCxnSpPr>
            <p:nvPr/>
          </p:nvCxnSpPr>
          <p:spPr>
            <a:xfrm flipH="1" flipV="1">
              <a:off x="1869003" y="3995124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2" idx="0"/>
              <a:endCxn id="9" idx="4"/>
            </p:cNvCxnSpPr>
            <p:nvPr/>
          </p:nvCxnSpPr>
          <p:spPr>
            <a:xfrm flipV="1">
              <a:off x="2159779" y="3995124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2" idx="0"/>
              <a:endCxn id="10" idx="4"/>
            </p:cNvCxnSpPr>
            <p:nvPr/>
          </p:nvCxnSpPr>
          <p:spPr>
            <a:xfrm flipV="1">
              <a:off x="2159779" y="3990449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3" idx="0"/>
              <a:endCxn id="10" idx="4"/>
            </p:cNvCxnSpPr>
            <p:nvPr/>
          </p:nvCxnSpPr>
          <p:spPr>
            <a:xfrm flipV="1">
              <a:off x="2764704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7" idx="0"/>
              <a:endCxn id="10" idx="4"/>
            </p:cNvCxnSpPr>
            <p:nvPr/>
          </p:nvCxnSpPr>
          <p:spPr>
            <a:xfrm flipH="1" flipV="1">
              <a:off x="3078853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3" idx="0"/>
              <a:endCxn id="9" idx="4"/>
            </p:cNvCxnSpPr>
            <p:nvPr/>
          </p:nvCxnSpPr>
          <p:spPr>
            <a:xfrm flipH="1" flipV="1">
              <a:off x="2473928" y="3995124"/>
              <a:ext cx="290776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7" idx="0"/>
              <a:endCxn id="9" idx="4"/>
            </p:cNvCxnSpPr>
            <p:nvPr/>
          </p:nvCxnSpPr>
          <p:spPr>
            <a:xfrm flipH="1" flipV="1">
              <a:off x="2473928" y="3995124"/>
              <a:ext cx="919074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7" idx="0"/>
              <a:endCxn id="8" idx="4"/>
            </p:cNvCxnSpPr>
            <p:nvPr/>
          </p:nvCxnSpPr>
          <p:spPr>
            <a:xfrm flipH="1" flipV="1">
              <a:off x="1869003" y="3995124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13" idx="0"/>
              <a:endCxn id="8" idx="4"/>
            </p:cNvCxnSpPr>
            <p:nvPr/>
          </p:nvCxnSpPr>
          <p:spPr>
            <a:xfrm flipH="1" flipV="1">
              <a:off x="1869003" y="3995124"/>
              <a:ext cx="895701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4" idx="0"/>
              <a:endCxn id="11" idx="4"/>
            </p:cNvCxnSpPr>
            <p:nvPr/>
          </p:nvCxnSpPr>
          <p:spPr>
            <a:xfrm flipH="1" flipV="1">
              <a:off x="1554854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4" idx="0"/>
              <a:endCxn id="13" idx="4"/>
            </p:cNvCxnSpPr>
            <p:nvPr/>
          </p:nvCxnSpPr>
          <p:spPr>
            <a:xfrm flipV="1">
              <a:off x="1578227" y="4642122"/>
              <a:ext cx="1186477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14" idx="0"/>
              <a:endCxn id="12" idx="4"/>
            </p:cNvCxnSpPr>
            <p:nvPr/>
          </p:nvCxnSpPr>
          <p:spPr>
            <a:xfrm flipV="1">
              <a:off x="1578227" y="4646797"/>
              <a:ext cx="581552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5" idx="0"/>
              <a:endCxn id="11" idx="4"/>
            </p:cNvCxnSpPr>
            <p:nvPr/>
          </p:nvCxnSpPr>
          <p:spPr>
            <a:xfrm flipH="1" flipV="1">
              <a:off x="1554854" y="4646797"/>
              <a:ext cx="628298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5" idx="0"/>
              <a:endCxn id="12" idx="4"/>
            </p:cNvCxnSpPr>
            <p:nvPr/>
          </p:nvCxnSpPr>
          <p:spPr>
            <a:xfrm flipH="1" flipV="1">
              <a:off x="2159779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5" idx="0"/>
              <a:endCxn id="17" idx="4"/>
            </p:cNvCxnSpPr>
            <p:nvPr/>
          </p:nvCxnSpPr>
          <p:spPr>
            <a:xfrm flipV="1">
              <a:off x="2183152" y="4642122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6" idx="0"/>
              <a:endCxn id="13" idx="4"/>
            </p:cNvCxnSpPr>
            <p:nvPr/>
          </p:nvCxnSpPr>
          <p:spPr>
            <a:xfrm flipH="1" flipV="1">
              <a:off x="2764704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8" idx="0"/>
              <a:endCxn id="13" idx="4"/>
            </p:cNvCxnSpPr>
            <p:nvPr/>
          </p:nvCxnSpPr>
          <p:spPr>
            <a:xfrm flipH="1" flipV="1">
              <a:off x="2764704" y="4642122"/>
              <a:ext cx="651671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6" idx="0"/>
              <a:endCxn id="12" idx="4"/>
            </p:cNvCxnSpPr>
            <p:nvPr/>
          </p:nvCxnSpPr>
          <p:spPr>
            <a:xfrm flipH="1" flipV="1">
              <a:off x="2159779" y="4646797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8" idx="0"/>
              <a:endCxn id="12" idx="4"/>
            </p:cNvCxnSpPr>
            <p:nvPr/>
          </p:nvCxnSpPr>
          <p:spPr>
            <a:xfrm flipH="1" flipV="1">
              <a:off x="2159779" y="4646797"/>
              <a:ext cx="1256596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8" idx="0"/>
              <a:endCxn id="11" idx="4"/>
            </p:cNvCxnSpPr>
            <p:nvPr/>
          </p:nvCxnSpPr>
          <p:spPr>
            <a:xfrm flipH="1" flipV="1">
              <a:off x="1554854" y="4646797"/>
              <a:ext cx="1861521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6" idx="0"/>
              <a:endCxn id="11" idx="4"/>
            </p:cNvCxnSpPr>
            <p:nvPr/>
          </p:nvCxnSpPr>
          <p:spPr>
            <a:xfrm flipH="1" flipV="1">
              <a:off x="1554854" y="4646797"/>
              <a:ext cx="1233223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6" idx="0"/>
              <a:endCxn id="17" idx="4"/>
            </p:cNvCxnSpPr>
            <p:nvPr/>
          </p:nvCxnSpPr>
          <p:spPr>
            <a:xfrm flipV="1">
              <a:off x="2788077" y="4642122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8" idx="0"/>
              <a:endCxn id="17" idx="4"/>
            </p:cNvCxnSpPr>
            <p:nvPr/>
          </p:nvCxnSpPr>
          <p:spPr>
            <a:xfrm flipH="1" flipV="1">
              <a:off x="3393002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rot="5400000">
            <a:off x="5819680" y="3028438"/>
            <a:ext cx="2191186" cy="2441333"/>
            <a:chOff x="4774652" y="2996294"/>
            <a:chExt cx="2191186" cy="2441333"/>
          </a:xfrm>
        </p:grpSpPr>
        <p:sp>
          <p:nvSpPr>
            <p:cNvPr id="111" name="Oval 110"/>
            <p:cNvSpPr/>
            <p:nvPr/>
          </p:nvSpPr>
          <p:spPr>
            <a:xfrm>
              <a:off x="5716183" y="29962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5111257" y="368723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716182" y="368723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321107" y="368256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402033" y="433891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5425406" y="5126808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030331" y="5122133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635256" y="433423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>
              <a:stCxn id="112" idx="7"/>
              <a:endCxn id="111" idx="3"/>
            </p:cNvCxnSpPr>
            <p:nvPr/>
          </p:nvCxnSpPr>
          <p:spPr>
            <a:xfrm flipV="1">
              <a:off x="5379400" y="3254861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4" idx="0"/>
              <a:endCxn id="111" idx="5"/>
            </p:cNvCxnSpPr>
            <p:nvPr/>
          </p:nvCxnSpPr>
          <p:spPr>
            <a:xfrm flipH="1" flipV="1">
              <a:off x="5984326" y="3254861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16" idx="0"/>
              <a:endCxn id="112" idx="4"/>
            </p:cNvCxnSpPr>
            <p:nvPr/>
          </p:nvCxnSpPr>
          <p:spPr>
            <a:xfrm flipH="1" flipV="1">
              <a:off x="5268332" y="3990167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16" idx="0"/>
              <a:endCxn id="114" idx="4"/>
            </p:cNvCxnSpPr>
            <p:nvPr/>
          </p:nvCxnSpPr>
          <p:spPr>
            <a:xfrm flipV="1">
              <a:off x="5559108" y="3985492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1" idx="0"/>
              <a:endCxn id="114" idx="4"/>
            </p:cNvCxnSpPr>
            <p:nvPr/>
          </p:nvCxnSpPr>
          <p:spPr>
            <a:xfrm flipH="1" flipV="1">
              <a:off x="6478182" y="3985492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21" idx="0"/>
              <a:endCxn id="112" idx="4"/>
            </p:cNvCxnSpPr>
            <p:nvPr/>
          </p:nvCxnSpPr>
          <p:spPr>
            <a:xfrm flipH="1" flipV="1">
              <a:off x="5268332" y="3990167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19" idx="0"/>
              <a:endCxn id="116" idx="4"/>
            </p:cNvCxnSpPr>
            <p:nvPr/>
          </p:nvCxnSpPr>
          <p:spPr>
            <a:xfrm flipH="1" flipV="1">
              <a:off x="5559108" y="4641840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19" idx="0"/>
              <a:endCxn id="121" idx="4"/>
            </p:cNvCxnSpPr>
            <p:nvPr/>
          </p:nvCxnSpPr>
          <p:spPr>
            <a:xfrm flipV="1">
              <a:off x="5582481" y="4637165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20" idx="0"/>
              <a:endCxn id="116" idx="4"/>
            </p:cNvCxnSpPr>
            <p:nvPr/>
          </p:nvCxnSpPr>
          <p:spPr>
            <a:xfrm flipH="1" flipV="1">
              <a:off x="5559108" y="4641840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0" idx="0"/>
              <a:endCxn id="121" idx="4"/>
            </p:cNvCxnSpPr>
            <p:nvPr/>
          </p:nvCxnSpPr>
          <p:spPr>
            <a:xfrm flipV="1">
              <a:off x="6187406" y="4637165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4799732" y="5122133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6651689" y="513469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74652" y="4334235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027561" y="4323670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5967" y="1771590"/>
            <a:ext cx="883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Forcer à zéro certains neurones </a:t>
            </a:r>
            <a:r>
              <a:rPr lang="fr-CA" dirty="0"/>
              <a:t>de façon aléatoire</a:t>
            </a:r>
            <a:r>
              <a:rPr lang="en-US" dirty="0"/>
              <a:t> à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itération</a:t>
            </a:r>
            <a:endParaRPr lang="fr-CA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859B70-2C64-8F4B-962C-3A1A793E8258}"/>
              </a:ext>
            </a:extLst>
          </p:cNvPr>
          <p:cNvSpPr txBox="1"/>
          <p:nvPr/>
        </p:nvSpPr>
        <p:spPr>
          <a:xfrm>
            <a:off x="669174" y="6417475"/>
            <a:ext cx="7527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itchFamily="2" charset="0"/>
              </a:rPr>
              <a:t>Srivastava et al. ”Dropout: a simple way to prevent neural networks from overfitting”, JMLR 2014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91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5131" y="1806361"/>
            <a:ext cx="7747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Idée : s’assurer que </a:t>
            </a:r>
            <a:r>
              <a:rPr lang="fr-CA" b="1" u="sng" dirty="0"/>
              <a:t>chaque neurone apprend pas lui-même</a:t>
            </a:r>
          </a:p>
          <a:p>
            <a:r>
              <a:rPr lang="fr-CA" dirty="0"/>
              <a:t>        en brisant au hasard des chemins.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6561" y="146132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35767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747838" y="1504950"/>
          <a:ext cx="315277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Equation" r:id="rId3" imgW="1320480" imgH="228600" progId="Equation.3">
                  <p:embed/>
                </p:oleObj>
              </mc:Choice>
              <mc:Fallback>
                <p:oleObj name="Equation" r:id="rId3" imgW="132048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1504950"/>
                        <a:ext cx="3152775" cy="5445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00050" y="2895600"/>
          <a:ext cx="200183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Equation" r:id="rId5" imgW="838080" imgH="228600" progId="Equation.3">
                  <p:embed/>
                </p:oleObj>
              </mc:Choice>
              <mc:Fallback>
                <p:oleObj name="Equation" r:id="rId5" imgW="83808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2895600"/>
                        <a:ext cx="2001838" cy="5445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2901950" y="2259013"/>
          <a:ext cx="3606800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Equation" r:id="rId7" imgW="1511280" imgH="711000" progId="Equation.3">
                  <p:embed/>
                </p:oleObj>
              </mc:Choice>
              <mc:Fallback>
                <p:oleObj name="Equation" r:id="rId7" imgW="1511280" imgH="7110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2259013"/>
                        <a:ext cx="3606800" cy="16922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2908394" y="4387215"/>
          <a:ext cx="3606800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Equation" r:id="rId9" imgW="1511280" imgH="711000" progId="Equation.3">
                  <p:embed/>
                </p:oleObj>
              </mc:Choice>
              <mc:Fallback>
                <p:oleObj name="Equation" r:id="rId9" imgW="1511280" imgH="71100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94" y="4387215"/>
                        <a:ext cx="3606800" cy="16906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450850" y="4960938"/>
          <a:ext cx="200183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Equation" r:id="rId11" imgW="838080" imgH="228600" progId="Equation.3">
                  <p:embed/>
                </p:oleObj>
              </mc:Choice>
              <mc:Fallback>
                <p:oleObj name="Equation" r:id="rId11" imgW="838080" imgH="22860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4960938"/>
                        <a:ext cx="2001838" cy="54451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 dirty="0">
                <a:solidFill>
                  <a:srgbClr val="000000"/>
                </a:solidFill>
              </a:rPr>
              <a:t>Perceptron </a:t>
            </a:r>
            <a:r>
              <a:rPr lang="en-US" sz="4400" kern="0" dirty="0" err="1">
                <a:solidFill>
                  <a:srgbClr val="000000"/>
                </a:solidFill>
              </a:rPr>
              <a:t>Multiclasse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7629" y="827400"/>
            <a:ext cx="4043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err="1"/>
              <a:t>d’entraînement</a:t>
            </a:r>
            <a:r>
              <a:rPr lang="en-US" dirty="0"/>
              <a:t> (</a:t>
            </a:r>
            <a:r>
              <a:rPr lang="en-US" i="1" dirty="0">
                <a:latin typeface="Symbol" panose="05050102010706020507" pitchFamily="18" charset="2"/>
              </a:rPr>
              <a:t>h</a:t>
            </a:r>
            <a:r>
              <a:rPr lang="en-US" i="1" dirty="0"/>
              <a:t>=1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917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0" y="1287033"/>
            <a:ext cx="8310570" cy="4758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6898" y="6318743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6561" y="146132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4026357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4700" y="1917700"/>
            <a:ext cx="7598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 </a:t>
            </a:r>
            <a:r>
              <a:rPr lang="en-US" dirty="0" err="1"/>
              <a:t>prob</a:t>
            </a:r>
            <a:r>
              <a:rPr lang="fr-CA" dirty="0" err="1"/>
              <a:t>lème</a:t>
            </a:r>
            <a:r>
              <a:rPr lang="fr-CA" dirty="0"/>
              <a:t> avec </a:t>
            </a:r>
            <a:r>
              <a:rPr lang="fr-CA" b="1" i="1" dirty="0"/>
              <a:t>Dropout</a:t>
            </a:r>
            <a:r>
              <a:rPr lang="fr-CA" dirty="0"/>
              <a:t> est en </a:t>
            </a:r>
            <a:r>
              <a:rPr lang="fr-CA" b="1" dirty="0">
                <a:solidFill>
                  <a:srgbClr val="FF0000"/>
                </a:solidFill>
              </a:rPr>
              <a:t>prédiction (« test time »)</a:t>
            </a:r>
            <a:endParaRPr lang="fr-CA" dirty="0"/>
          </a:p>
          <a:p>
            <a:endParaRPr lang="fr-CA" dirty="0"/>
          </a:p>
          <a:p>
            <a:r>
              <a:rPr lang="fr-CA" dirty="0"/>
              <a:t>car </a:t>
            </a:r>
            <a:r>
              <a:rPr lang="fr-CA" i="1" dirty="0"/>
              <a:t>dropout</a:t>
            </a:r>
            <a:r>
              <a:rPr lang="fr-CA" dirty="0"/>
              <a:t> </a:t>
            </a:r>
            <a:r>
              <a:rPr lang="fr-CA" b="1" dirty="0">
                <a:solidFill>
                  <a:srgbClr val="FF0000"/>
                </a:solidFill>
              </a:rPr>
              <a:t>ajoute du bruit</a:t>
            </a:r>
            <a:r>
              <a:rPr lang="fr-CA" dirty="0"/>
              <a:t> à la prédiction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847500" y="4944804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masque aléatoire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924861" y="4208290"/>
            <a:ext cx="825" cy="736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124423"/>
              </p:ext>
            </p:extLst>
          </p:nvPr>
        </p:nvGraphicFramePr>
        <p:xfrm>
          <a:off x="2358150" y="3397773"/>
          <a:ext cx="4035937" cy="913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3" name="Equation" r:id="rId3" imgW="1028520" imgH="228600" progId="Equation.3">
                  <p:embed/>
                </p:oleObj>
              </mc:Choice>
              <mc:Fallback>
                <p:oleObj name="Equation" r:id="rId3" imgW="102852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8150" y="3397773"/>
                        <a:ext cx="4035937" cy="9135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6561" y="146132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9834735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4045" y="790938"/>
            <a:ext cx="5113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dropout </a:t>
            </a:r>
            <a:r>
              <a:rPr lang="fr-CA" b="1" dirty="0">
                <a:solidFill>
                  <a:srgbClr val="FF0000"/>
                </a:solidFill>
              </a:rPr>
              <a:t>ajoute du bruit</a:t>
            </a:r>
            <a:r>
              <a:rPr lang="fr-CA" dirty="0"/>
              <a:t> à la prédiction.</a:t>
            </a:r>
          </a:p>
          <a:p>
            <a:endParaRPr lang="fr-CA" dirty="0"/>
          </a:p>
          <a:p>
            <a:r>
              <a:rPr lang="fr-CA" dirty="0"/>
              <a:t>Exemple simple 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40245" y="3613151"/>
            <a:ext cx="63782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[ 0.09378555  0.76511644  0.141098  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[ 0.13982909  0.62885327  0.23131764]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[ 0.23658253  0.61960162  0.14381585]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[ 0.23779425  0.51357115  0.24863461]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[ 0.16005442  0.68060227  0.1593433 ]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[ 0.16303195  0.50583392  0.33113413]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[ 0.24183069  0.51319834  0.24497097]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[ 0.14521815  0.52006858  0.33471327]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[ 0.09952161  0.66276146  0.23771692]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[ 0.16172851  0.6044877   0.23378379]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570093"/>
              </p:ext>
            </p:extLst>
          </p:nvPr>
        </p:nvGraphicFramePr>
        <p:xfrm>
          <a:off x="2520950" y="1296735"/>
          <a:ext cx="2619375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57" name="Equation" r:id="rId3" imgW="939600" imgH="457200" progId="Equation.DSMT4">
                  <p:embed/>
                </p:oleObj>
              </mc:Choice>
              <mc:Fallback>
                <p:oleObj name="Equation" r:id="rId3" imgW="939600" imgH="457200" progId="Equation.DSMT4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1296735"/>
                        <a:ext cx="2619375" cy="138906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809047" y="0"/>
          <a:ext cx="3334953" cy="278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58" name="Image" r:id="rId5" imgW="6590160" imgH="5498280" progId="Photoshop.Image.11">
                  <p:embed/>
                </p:oleObj>
              </mc:Choice>
              <mc:Fallback>
                <p:oleObj name="Image" r:id="rId5" imgW="6590160" imgH="5498280" progId="Photoshop.Image.11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047" y="0"/>
                        <a:ext cx="3334953" cy="278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6049963" y="735013"/>
          <a:ext cx="125253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59" name="Equation" r:id="rId7" imgW="990360" imgH="241200" progId="Equation.3">
                  <p:embed/>
                </p:oleObj>
              </mc:Choice>
              <mc:Fallback>
                <p:oleObj name="Equation" r:id="rId7" imgW="990360" imgH="241200" progId="Equation.3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735013"/>
                        <a:ext cx="1252537" cy="3063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7558088" y="2132013"/>
          <a:ext cx="14319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0" name="Equation" r:id="rId9" imgW="990360" imgH="241200" progId="Equation.3">
                  <p:embed/>
                </p:oleObj>
              </mc:Choice>
              <mc:Fallback>
                <p:oleObj name="Equation" r:id="rId9" imgW="990360" imgH="241200" progId="Equation.3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088" y="2132013"/>
                        <a:ext cx="1431925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7677150" y="211138"/>
          <a:ext cx="14144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1" name="Equation" r:id="rId11" imgW="977760" imgH="241200" progId="Equation.3">
                  <p:embed/>
                </p:oleObj>
              </mc:Choice>
              <mc:Fallback>
                <p:oleObj name="Equation" r:id="rId11" imgW="977760" imgH="24120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150" y="211138"/>
                        <a:ext cx="1414463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5-Point Star 1"/>
          <p:cNvSpPr/>
          <p:nvPr/>
        </p:nvSpPr>
        <p:spPr>
          <a:xfrm>
            <a:off x="8096250" y="1015999"/>
            <a:ext cx="203200" cy="215901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506" y="2960762"/>
            <a:ext cx="8093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 on lance le mod</a:t>
            </a:r>
            <a:r>
              <a:rPr lang="fr-CA" b="1" dirty="0" err="1">
                <a:solidFill>
                  <a:srgbClr val="FF0000"/>
                </a:solidFill>
              </a:rPr>
              <a:t>èle</a:t>
            </a:r>
            <a:r>
              <a:rPr lang="fr-CA" b="1" dirty="0">
                <a:solidFill>
                  <a:srgbClr val="FF0000"/>
                </a:solidFill>
              </a:rPr>
              <a:t> 10 fois, on aura 10 réponses différentes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511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4045" y="790938"/>
            <a:ext cx="5113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dropout </a:t>
            </a:r>
            <a:r>
              <a:rPr lang="fr-CA" b="1" dirty="0">
                <a:solidFill>
                  <a:srgbClr val="FF0000"/>
                </a:solidFill>
              </a:rPr>
              <a:t>ajoute du bruit</a:t>
            </a:r>
            <a:r>
              <a:rPr lang="fr-CA" dirty="0"/>
              <a:t> à la prédiction.</a:t>
            </a:r>
          </a:p>
          <a:p>
            <a:endParaRPr lang="fr-CA" dirty="0"/>
          </a:p>
          <a:p>
            <a:r>
              <a:rPr lang="fr-CA" dirty="0"/>
              <a:t>Exemple simple 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2795" y="3585911"/>
            <a:ext cx="637820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[ 0.09378555  0.76511644  0.141098  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[ 0.13982909  0.62885327  0.23131764]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[ 0.23658253  0.61960162  0.14381585]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[ 0.23779425  0.51357115  0.24863461]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[ 0.16005442  0.68060227  0.1593433 ]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[ 0.16303195  0.50583392  0.33113413]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[ 0.24183069  0.51319834  0.24497097]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[ 0.14521815  0.52006858  0.33471327]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[ 0.09952161  0.66276146  0.23771692]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[ 0.16172851  0.6044877   0.23378379]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[ 0.15933813,  0.65957005,  0.18109183]</a:t>
            </a:r>
            <a:endParaRPr lang="en-US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2520950" y="1296735"/>
          <a:ext cx="2619375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1" name="Equation" r:id="rId3" imgW="939600" imgH="457200" progId="Equation.DSMT4">
                  <p:embed/>
                </p:oleObj>
              </mc:Choice>
              <mc:Fallback>
                <p:oleObj name="Equation" r:id="rId3" imgW="939600" imgH="457200" progId="Equation.DSMT4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1296735"/>
                        <a:ext cx="2619375" cy="138906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809047" y="0"/>
          <a:ext cx="3334953" cy="278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2" name="Image" r:id="rId5" imgW="6590160" imgH="5498280" progId="Photoshop.Image.11">
                  <p:embed/>
                </p:oleObj>
              </mc:Choice>
              <mc:Fallback>
                <p:oleObj name="Image" r:id="rId5" imgW="6590160" imgH="5498280" progId="Photoshop.Image.11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047" y="0"/>
                        <a:ext cx="3334953" cy="278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6049963" y="735013"/>
          <a:ext cx="125253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3" name="Equation" r:id="rId7" imgW="990360" imgH="241200" progId="Equation.3">
                  <p:embed/>
                </p:oleObj>
              </mc:Choice>
              <mc:Fallback>
                <p:oleObj name="Equation" r:id="rId7" imgW="990360" imgH="241200" progId="Equation.3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735013"/>
                        <a:ext cx="1252537" cy="3063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7558088" y="2132013"/>
          <a:ext cx="14319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4" name="Equation" r:id="rId9" imgW="990360" imgH="241200" progId="Equation.3">
                  <p:embed/>
                </p:oleObj>
              </mc:Choice>
              <mc:Fallback>
                <p:oleObj name="Equation" r:id="rId9" imgW="990360" imgH="241200" progId="Equation.3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088" y="2132013"/>
                        <a:ext cx="1431925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7677150" y="211138"/>
          <a:ext cx="14144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5" name="Equation" r:id="rId11" imgW="977760" imgH="241200" progId="Equation.3">
                  <p:embed/>
                </p:oleObj>
              </mc:Choice>
              <mc:Fallback>
                <p:oleObj name="Equation" r:id="rId11" imgW="977760" imgH="24120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150" y="211138"/>
                        <a:ext cx="1414463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5-Point Star 1"/>
          <p:cNvSpPr/>
          <p:nvPr/>
        </p:nvSpPr>
        <p:spPr>
          <a:xfrm>
            <a:off x="8096250" y="1015999"/>
            <a:ext cx="203200" cy="215901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506" y="2960762"/>
            <a:ext cx="8576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Solution, </a:t>
            </a:r>
            <a:r>
              <a:rPr lang="fr-CA" dirty="0"/>
              <a:t>exécuter le modèle un grand nombre de fois et </a:t>
            </a:r>
            <a:r>
              <a:rPr lang="fr-CA" b="1" dirty="0"/>
              <a:t>prendre la</a:t>
            </a:r>
          </a:p>
          <a:p>
            <a:r>
              <a:rPr lang="fr-CA" b="1" dirty="0"/>
              <a:t>moyenne</a:t>
            </a:r>
            <a:r>
              <a:rPr lang="fr-CA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0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56" y="858912"/>
            <a:ext cx="7327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Exécuter le modèle un grand nombre de fois et </a:t>
            </a:r>
            <a:r>
              <a:rPr lang="fr-CA" b="1" dirty="0"/>
              <a:t>prendre la</a:t>
            </a:r>
          </a:p>
          <a:p>
            <a:r>
              <a:rPr lang="fr-CA" b="1" dirty="0"/>
              <a:t>moyenne</a:t>
            </a:r>
            <a:r>
              <a:rPr lang="fr-CA" dirty="0"/>
              <a:t> revient à calculer </a:t>
            </a:r>
            <a:r>
              <a:rPr lang="fr-CA" b="1" dirty="0">
                <a:solidFill>
                  <a:srgbClr val="FF0000"/>
                </a:solidFill>
              </a:rPr>
              <a:t>l’espérance mathématique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742782"/>
              </p:ext>
            </p:extLst>
          </p:nvPr>
        </p:nvGraphicFramePr>
        <p:xfrm>
          <a:off x="1719461" y="1992886"/>
          <a:ext cx="5786240" cy="887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5" name="Equation" r:id="rId3" imgW="2527200" imgH="355320" progId="Equation.DSMT4">
                  <p:embed/>
                </p:oleObj>
              </mc:Choice>
              <mc:Fallback>
                <p:oleObj name="Equation" r:id="rId3" imgW="2527200" imgH="355320" progId="Equation.DSMT4">
                  <p:embed/>
                  <p:pic>
                    <p:nvPicPr>
                      <p:cNvPr id="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461" y="1992886"/>
                        <a:ext cx="5786240" cy="88767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xplosion 2 2"/>
          <p:cNvSpPr/>
          <p:nvPr/>
        </p:nvSpPr>
        <p:spPr>
          <a:xfrm>
            <a:off x="324356" y="2880559"/>
            <a:ext cx="8857901" cy="3786626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b="1" dirty="0">
                <a:solidFill>
                  <a:srgbClr val="FF0000"/>
                </a:solidFill>
              </a:rPr>
              <a:t>Bonne nouvelle, on peut faire plus simple en approximant cette l’</a:t>
            </a:r>
            <a:r>
              <a:rPr lang="fr-CA" sz="2800" b="1" dirty="0" err="1">
                <a:solidFill>
                  <a:srgbClr val="FF0000"/>
                </a:solidFill>
              </a:rPr>
              <a:t>expérance</a:t>
            </a:r>
            <a:r>
              <a:rPr lang="fr-CA" sz="2800" b="1" dirty="0">
                <a:solidFill>
                  <a:srgbClr val="FF0000"/>
                </a:solidFill>
              </a:rPr>
              <a:t> mathématique!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6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5900"/>
            <a:ext cx="8382000" cy="1143000"/>
          </a:xfrm>
        </p:spPr>
        <p:txBody>
          <a:bodyPr/>
          <a:lstStyle/>
          <a:p>
            <a:r>
              <a:rPr lang="fr-CA" dirty="0"/>
              <a:t>Regardons pour un neurone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06669" y="2956801"/>
            <a:ext cx="629591" cy="6557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53078" y="4500464"/>
            <a:ext cx="629591" cy="6557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850209" y="4500464"/>
            <a:ext cx="629591" cy="6557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7"/>
            <a:endCxn id="4" idx="4"/>
          </p:cNvCxnSpPr>
          <p:nvPr/>
        </p:nvCxnSpPr>
        <p:spPr>
          <a:xfrm flipV="1">
            <a:off x="1290468" y="3612538"/>
            <a:ext cx="830997" cy="983956"/>
          </a:xfrm>
          <a:prstGeom prst="straightConnector1">
            <a:avLst/>
          </a:prstGeom>
          <a:ln w="60325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1"/>
            <a:endCxn id="4" idx="4"/>
          </p:cNvCxnSpPr>
          <p:nvPr/>
        </p:nvCxnSpPr>
        <p:spPr>
          <a:xfrm flipH="1" flipV="1">
            <a:off x="2121465" y="3612538"/>
            <a:ext cx="820945" cy="983956"/>
          </a:xfrm>
          <a:prstGeom prst="straightConnector1">
            <a:avLst/>
          </a:prstGeom>
          <a:ln w="60325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3752"/>
              </p:ext>
            </p:extLst>
          </p:nvPr>
        </p:nvGraphicFramePr>
        <p:xfrm>
          <a:off x="893248" y="4500464"/>
          <a:ext cx="349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29" name="Equation" r:id="rId3" imgW="152280" imgH="228600" progId="Equation.DSMT4">
                  <p:embed/>
                </p:oleObj>
              </mc:Choice>
              <mc:Fallback>
                <p:oleObj name="Equation" r:id="rId3" imgW="152280" imgH="228600" progId="Equation.DSMT4">
                  <p:embed/>
                  <p:pic>
                    <p:nvPicPr>
                      <p:cNvPr id="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248" y="4500464"/>
                        <a:ext cx="349250" cy="5715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523826"/>
              </p:ext>
            </p:extLst>
          </p:nvPr>
        </p:nvGraphicFramePr>
        <p:xfrm>
          <a:off x="3006725" y="4505325"/>
          <a:ext cx="3778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0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4505325"/>
                        <a:ext cx="377825" cy="5715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807618"/>
              </p:ext>
            </p:extLst>
          </p:nvPr>
        </p:nvGraphicFramePr>
        <p:xfrm>
          <a:off x="1140085" y="3653054"/>
          <a:ext cx="4079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1" name="Equation" r:id="rId7" imgW="177480" imgH="228600" progId="Equation.DSMT4">
                  <p:embed/>
                </p:oleObj>
              </mc:Choice>
              <mc:Fallback>
                <p:oleObj name="Equation" r:id="rId7" imgW="177480" imgH="228600" progId="Equation.DSMT4">
                  <p:embed/>
                  <p:pic>
                    <p:nvPicPr>
                      <p:cNvPr id="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085" y="3653054"/>
                        <a:ext cx="407988" cy="5715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415355"/>
              </p:ext>
            </p:extLst>
          </p:nvPr>
        </p:nvGraphicFramePr>
        <p:xfrm>
          <a:off x="2631928" y="3659868"/>
          <a:ext cx="4365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2" name="Equation" r:id="rId9" imgW="190440" imgH="228600" progId="Equation.DSMT4">
                  <p:embed/>
                </p:oleObj>
              </mc:Choice>
              <mc:Fallback>
                <p:oleObj name="Equation" r:id="rId9" imgW="190440" imgH="22860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1928" y="3659868"/>
                        <a:ext cx="436562" cy="5715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845604"/>
              </p:ext>
            </p:extLst>
          </p:nvPr>
        </p:nvGraphicFramePr>
        <p:xfrm>
          <a:off x="1982788" y="3109913"/>
          <a:ext cx="2905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3" name="Equation" r:id="rId11" imgW="126720" imgH="139680" progId="Equation.DSMT4">
                  <p:embed/>
                </p:oleObj>
              </mc:Choice>
              <mc:Fallback>
                <p:oleObj name="Equation" r:id="rId11" imgW="126720" imgH="139680" progId="Equation.DSMT4">
                  <p:embed/>
                  <p:pic>
                    <p:nvPicPr>
                      <p:cNvPr id="2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788" y="3109913"/>
                        <a:ext cx="290512" cy="34925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195637" y="1742352"/>
            <a:ext cx="55928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Avec une probabilité de </a:t>
            </a:r>
            <a:r>
              <a:rPr lang="fr-CA" i="1" dirty="0"/>
              <a:t>dropout</a:t>
            </a:r>
            <a:r>
              <a:rPr lang="fr-CA" dirty="0"/>
              <a:t> de 50%, en</a:t>
            </a:r>
          </a:p>
          <a:p>
            <a:r>
              <a:rPr lang="fr-CA" dirty="0"/>
              <a:t>prédiction     et       seront </a:t>
            </a:r>
            <a:r>
              <a:rPr lang="fr-CA" b="1" dirty="0"/>
              <a:t>nuls 1 fois sur 2</a:t>
            </a: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253569"/>
              </p:ext>
            </p:extLst>
          </p:nvPr>
        </p:nvGraphicFramePr>
        <p:xfrm>
          <a:off x="4518843" y="2116082"/>
          <a:ext cx="371036" cy="519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4" name="Equation" r:id="rId13" imgW="177480" imgH="228600" progId="Equation.DSMT4">
                  <p:embed/>
                </p:oleObj>
              </mc:Choice>
              <mc:Fallback>
                <p:oleObj name="Equation" r:id="rId13" imgW="177480" imgH="228600" progId="Equation.DSMT4">
                  <p:embed/>
                  <p:pic>
                    <p:nvPicPr>
                      <p:cNvPr id="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843" y="2116082"/>
                        <a:ext cx="371036" cy="519739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381247"/>
              </p:ext>
            </p:extLst>
          </p:nvPr>
        </p:nvGraphicFramePr>
        <p:xfrm>
          <a:off x="5210028" y="2116082"/>
          <a:ext cx="397022" cy="51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5" name="Equation" r:id="rId15" imgW="190440" imgH="228600" progId="Equation.DSMT4">
                  <p:embed/>
                </p:oleObj>
              </mc:Choice>
              <mc:Fallback>
                <p:oleObj name="Equation" r:id="rId15" imgW="190440" imgH="228600" progId="Equation.DSMT4">
                  <p:embed/>
                  <p:pic>
                    <p:nvPicPr>
                      <p:cNvPr id="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0028" y="2116082"/>
                        <a:ext cx="397022" cy="51973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43614"/>
              </p:ext>
            </p:extLst>
          </p:nvPr>
        </p:nvGraphicFramePr>
        <p:xfrm>
          <a:off x="3689915" y="3284538"/>
          <a:ext cx="4581501" cy="253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6" name="Equation" r:id="rId17" imgW="2374560" imgH="1206360" progId="Equation.DSMT4">
                  <p:embed/>
                </p:oleObj>
              </mc:Choice>
              <mc:Fallback>
                <p:oleObj name="Equation" r:id="rId17" imgW="2374560" imgH="1206360" progId="Equation.DSMT4">
                  <p:embed/>
                  <p:pic>
                    <p:nvPicPr>
                      <p:cNvPr id="2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915" y="3284538"/>
                        <a:ext cx="4581501" cy="253621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90521" y="5848350"/>
            <a:ext cx="4357679" cy="711487"/>
            <a:chOff x="290521" y="5848350"/>
            <a:chExt cx="4357679" cy="711487"/>
          </a:xfrm>
        </p:grpSpPr>
        <p:sp>
          <p:nvSpPr>
            <p:cNvPr id="26" name="Freeform 25"/>
            <p:cNvSpPr/>
            <p:nvPr/>
          </p:nvSpPr>
          <p:spPr>
            <a:xfrm>
              <a:off x="3911600" y="5848350"/>
              <a:ext cx="736600" cy="368300"/>
            </a:xfrm>
            <a:custGeom>
              <a:avLst/>
              <a:gdLst>
                <a:gd name="connsiteX0" fmla="*/ 0 w 736600"/>
                <a:gd name="connsiteY0" fmla="*/ 368300 h 368300"/>
                <a:gd name="connsiteX1" fmla="*/ 406400 w 736600"/>
                <a:gd name="connsiteY1" fmla="*/ 247650 h 368300"/>
                <a:gd name="connsiteX2" fmla="*/ 736600 w 7366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600" h="368300">
                  <a:moveTo>
                    <a:pt x="0" y="368300"/>
                  </a:moveTo>
                  <a:cubicBezTo>
                    <a:pt x="141816" y="338666"/>
                    <a:pt x="283633" y="309033"/>
                    <a:pt x="406400" y="247650"/>
                  </a:cubicBezTo>
                  <a:cubicBezTo>
                    <a:pt x="529167" y="186267"/>
                    <a:pt x="632883" y="93133"/>
                    <a:pt x="73660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0521" y="5913506"/>
              <a:ext cx="36750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 b="1" dirty="0">
                  <a:solidFill>
                    <a:srgbClr val="FF0000"/>
                  </a:solidFill>
                </a:rPr>
                <a:t>En prédiction, on a qu’à multiplier </a:t>
              </a:r>
            </a:p>
            <a:p>
              <a:r>
                <a:rPr lang="fr-CA" sz="1800" b="1" dirty="0">
                  <a:solidFill>
                    <a:srgbClr val="FF0000"/>
                  </a:solidFill>
                </a:rPr>
                <a:t>par la </a:t>
              </a:r>
              <a:r>
                <a:rPr lang="fr-CA" sz="1800" b="1" dirty="0" err="1">
                  <a:solidFill>
                    <a:srgbClr val="FF0000"/>
                  </a:solidFill>
                </a:rPr>
                <a:t>prob</a:t>
              </a:r>
              <a:r>
                <a:rPr lang="fr-CA" sz="1800" b="1" dirty="0">
                  <a:solidFill>
                    <a:srgbClr val="FF0000"/>
                  </a:solidFill>
                </a:rPr>
                <a:t>. de </a:t>
              </a:r>
              <a:r>
                <a:rPr lang="fr-CA" sz="1800" b="1" i="1" dirty="0">
                  <a:solidFill>
                    <a:srgbClr val="FF0000"/>
                  </a:solidFill>
                </a:rPr>
                <a:t>dropout</a:t>
              </a:r>
              <a:r>
                <a:rPr lang="fr-CA" sz="1800" b="1" dirty="0">
                  <a:solidFill>
                    <a:srgbClr val="FF0000"/>
                  </a:solidFill>
                </a:rPr>
                <a:t>.</a:t>
              </a:r>
              <a:endParaRPr 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88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78" y="199885"/>
            <a:ext cx="7002386" cy="5149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371" y="5437256"/>
            <a:ext cx="7104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En prédiction, tous les neurones sont actifs</a:t>
            </a:r>
          </a:p>
          <a:p>
            <a:r>
              <a:rPr lang="fr-CA" sz="1800" b="1" dirty="0">
                <a:solidFill>
                  <a:srgbClr val="FF0000"/>
                </a:solidFill>
              </a:rPr>
              <a:t>   </a:t>
            </a:r>
            <a:r>
              <a:rPr lang="fr-CA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fr-CA" sz="1800" dirty="0">
                <a:sym typeface="Wingdings" panose="05000000000000000000" pitchFamily="2" charset="2"/>
              </a:rPr>
              <a:t>tout ce qu’il faut faire est de </a:t>
            </a:r>
            <a:r>
              <a:rPr lang="fr-CA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multiplier la sortie de chaque couche</a:t>
            </a:r>
          </a:p>
          <a:p>
            <a:r>
              <a:rPr lang="fr-CA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       par la probabilité de dropout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6898" y="6318743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835488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819275"/>
            <a:ext cx="7772400" cy="1143000"/>
          </a:xfrm>
        </p:spPr>
        <p:txBody>
          <a:bodyPr/>
          <a:lstStyle/>
          <a:p>
            <a:r>
              <a:rPr lang="fr-CA" dirty="0"/>
              <a:t>NOTE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r>
              <a:rPr lang="fr-CA" dirty="0"/>
              <a:t>Au tp2, vous implanterez un </a:t>
            </a:r>
            <a:r>
              <a:rPr lang="fr-CA" b="1" dirty="0">
                <a:solidFill>
                  <a:srgbClr val="FF0000"/>
                </a:solidFill>
              </a:rPr>
              <a:t>dropout inverse</a:t>
            </a:r>
            <a:r>
              <a:rPr lang="fr-CA" dirty="0"/>
              <a:t>.  À vous de le découvrir!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43337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66449"/>
            <a:ext cx="7772400" cy="1143000"/>
          </a:xfrm>
        </p:spPr>
        <p:txBody>
          <a:bodyPr/>
          <a:lstStyle/>
          <a:p>
            <a:r>
              <a:rPr lang="fr-CA" dirty="0"/>
              <a:t>Descente de gradient</a:t>
            </a:r>
            <a:br>
              <a:rPr lang="fr-CA" dirty="0"/>
            </a:br>
            <a:r>
              <a:rPr lang="fr-CA" b="1" dirty="0">
                <a:solidFill>
                  <a:srgbClr val="FF0000"/>
                </a:solidFill>
              </a:rPr>
              <a:t>version améliorée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134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951715"/>
              </p:ext>
            </p:extLst>
          </p:nvPr>
        </p:nvGraphicFramePr>
        <p:xfrm>
          <a:off x="819150" y="3011488"/>
          <a:ext cx="7834313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5" name="Equation" r:id="rId3" imgW="1587240" imgH="253800" progId="Equation.3">
                  <p:embed/>
                </p:oleObj>
              </mc:Choice>
              <mc:Fallback>
                <p:oleObj name="Equation" r:id="rId3" imgW="1587240" imgH="2538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3011488"/>
                        <a:ext cx="7834313" cy="1277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503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i="1" kern="0" dirty="0">
                <a:solidFill>
                  <a:srgbClr val="000000"/>
                </a:solidFill>
              </a:rPr>
              <a:t>Hinge</a:t>
            </a:r>
            <a:r>
              <a:rPr lang="en-US" sz="4400" kern="0" dirty="0">
                <a:solidFill>
                  <a:srgbClr val="000000"/>
                </a:solidFill>
              </a:rPr>
              <a:t> </a:t>
            </a:r>
            <a:r>
              <a:rPr lang="en-US" sz="4400" kern="0" dirty="0" err="1">
                <a:solidFill>
                  <a:srgbClr val="000000"/>
                </a:solidFill>
              </a:rPr>
              <a:t>Multiclasse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50759" y="980935"/>
            <a:ext cx="5561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Fonction</a:t>
            </a:r>
            <a:r>
              <a:rPr lang="en-US" dirty="0"/>
              <a:t> de </a:t>
            </a:r>
            <a:r>
              <a:rPr lang="en-US" dirty="0" err="1"/>
              <a:t>coût</a:t>
            </a:r>
            <a:r>
              <a:rPr lang="en-US" dirty="0"/>
              <a:t> (</a:t>
            </a:r>
            <a:r>
              <a:rPr lang="en-US" b="1" i="1" dirty="0">
                <a:solidFill>
                  <a:srgbClr val="FF0000"/>
                </a:solidFill>
              </a:rPr>
              <a:t>Hinge loss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ou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SVM loss</a:t>
            </a:r>
            <a:r>
              <a:rPr lang="en-US" dirty="0"/>
              <a:t>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283842" y="2379920"/>
            <a:ext cx="30480" cy="17217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867428" y="4204499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Score </a:t>
            </a:r>
            <a:r>
              <a:rPr lang="en-US" sz="1800" dirty="0" err="1">
                <a:solidFill>
                  <a:srgbClr val="FF0000"/>
                </a:solidFill>
              </a:rPr>
              <a:t>d’une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mauvaise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classe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097439" y="2342692"/>
            <a:ext cx="866481" cy="899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75707" y="3240793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>
                <a:solidFill>
                  <a:schemeClr val="accent1">
                    <a:lumMod val="75000"/>
                  </a:schemeClr>
                </a:solidFill>
              </a:rPr>
              <a:t>Score de la bonne classe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35821"/>
              </p:ext>
            </p:extLst>
          </p:nvPr>
        </p:nvGraphicFramePr>
        <p:xfrm>
          <a:off x="1463675" y="1579563"/>
          <a:ext cx="4033838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Equation" r:id="rId3" imgW="2565360" imgH="444240" progId="Equation.DSMT4">
                  <p:embed/>
                </p:oleObj>
              </mc:Choice>
              <mc:Fallback>
                <p:oleObj name="Equation" r:id="rId3" imgW="2565360" imgH="444240" progId="Equation.DSMT4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1579563"/>
                        <a:ext cx="4033838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1681942" y="2497008"/>
            <a:ext cx="822960" cy="622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9041" y="3027588"/>
            <a:ext cx="2666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Somme sur </a:t>
            </a:r>
            <a:r>
              <a:rPr lang="en-US" sz="1800" dirty="0" err="1"/>
              <a:t>l’ensemble</a:t>
            </a:r>
            <a:r>
              <a:rPr lang="en-US" sz="1800" dirty="0"/>
              <a:t> des</a:t>
            </a:r>
          </a:p>
          <a:p>
            <a:pPr algn="ctr"/>
            <a:r>
              <a:rPr lang="en-US" sz="1800" dirty="0" err="1"/>
              <a:t>données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66254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: </a:t>
            </a:r>
            <a:r>
              <a:rPr lang="en-US" b="1" dirty="0" err="1">
                <a:solidFill>
                  <a:srgbClr val="FF0000"/>
                </a:solidFill>
              </a:rPr>
              <a:t>probl</a:t>
            </a:r>
            <a:r>
              <a:rPr lang="fr-CA" b="1" dirty="0" err="1">
                <a:solidFill>
                  <a:srgbClr val="FF0000"/>
                </a:solidFill>
              </a:rPr>
              <a:t>ème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1478238"/>
            <a:ext cx="6469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Progrès quasi nul lorsque la pente est très faible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814874" y="2272252"/>
            <a:ext cx="7215673" cy="2328925"/>
          </a:xfrm>
          <a:custGeom>
            <a:avLst/>
            <a:gdLst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976604 h 1480457"/>
              <a:gd name="connsiteX3" fmla="*/ 6867330 w 6867330"/>
              <a:gd name="connsiteY3" fmla="*/ 1480457 h 1480457"/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1138934 h 1480457"/>
              <a:gd name="connsiteX3" fmla="*/ 6867330 w 6867330"/>
              <a:gd name="connsiteY3" fmla="*/ 1480457 h 1480457"/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1138934 h 1480457"/>
              <a:gd name="connsiteX3" fmla="*/ 6867330 w 6867330"/>
              <a:gd name="connsiteY3" fmla="*/ 1480457 h 1480457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065176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065176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45568 w 7215673"/>
              <a:gd name="connsiteY2" fmla="*/ 2681069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45568 w 7215673"/>
              <a:gd name="connsiteY2" fmla="*/ 2681069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33128 w 7215673"/>
              <a:gd name="connsiteY2" fmla="*/ 2746002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33128 w 7215673"/>
              <a:gd name="connsiteY2" fmla="*/ 2746002 h 3038826"/>
              <a:gd name="connsiteX3" fmla="*/ 7215673 w 7215673"/>
              <a:gd name="connsiteY3" fmla="*/ 3038826 h 303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5673" h="3038826">
                <a:moveTo>
                  <a:pt x="0" y="0"/>
                </a:moveTo>
                <a:cubicBezTo>
                  <a:pt x="47690" y="406002"/>
                  <a:pt x="486228" y="1896914"/>
                  <a:pt x="858416" y="2354581"/>
                </a:cubicBezTo>
                <a:cubicBezTo>
                  <a:pt x="1230604" y="2812248"/>
                  <a:pt x="2233128" y="2746002"/>
                  <a:pt x="2233128" y="2746002"/>
                </a:cubicBezTo>
                <a:cubicBezTo>
                  <a:pt x="3232539" y="2867960"/>
                  <a:pt x="5532016" y="2924985"/>
                  <a:pt x="7215673" y="303882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1414" y="4708849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/>
              <a:t>Pente prononcée</a:t>
            </a:r>
          </a:p>
          <a:p>
            <a:r>
              <a:rPr lang="fr-CA" sz="1600" dirty="0"/>
              <a:t>(progression rapide)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14400" y="4012163"/>
            <a:ext cx="398106" cy="69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04304" y="5554449"/>
            <a:ext cx="173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/>
              <a:t>Pente faible</a:t>
            </a:r>
          </a:p>
          <a:p>
            <a:pPr algn="ctr"/>
            <a:r>
              <a:rPr lang="fr-CA" sz="1600" dirty="0"/>
              <a:t>(progression lente)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007290" y="4857763"/>
            <a:ext cx="398106" cy="69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63690" y="2297129"/>
            <a:ext cx="653143" cy="144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61518" y="4267200"/>
            <a:ext cx="801568" cy="7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24817" y="4344458"/>
            <a:ext cx="520462" cy="2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007290" y="4374005"/>
            <a:ext cx="451030" cy="2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518593" y="4403552"/>
            <a:ext cx="288022" cy="44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69794" y="4189942"/>
            <a:ext cx="801568" cy="7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120441" y="4074367"/>
            <a:ext cx="1187624" cy="11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716833" y="3788229"/>
            <a:ext cx="1382596" cy="28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832718" y="4431542"/>
            <a:ext cx="197829" cy="16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89925"/>
              </p:ext>
            </p:extLst>
          </p:nvPr>
        </p:nvGraphicFramePr>
        <p:xfrm>
          <a:off x="92075" y="2505075"/>
          <a:ext cx="72231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9" name="Equation" r:id="rId3" imgW="457200" imgH="228600" progId="Equation.3">
                  <p:embed/>
                </p:oleObj>
              </mc:Choice>
              <mc:Fallback>
                <p:oleObj name="Equation" r:id="rId3" imgW="457200" imgH="22860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" y="2505075"/>
                        <a:ext cx="722313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65925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: </a:t>
            </a:r>
            <a:r>
              <a:rPr lang="en-US" b="1" dirty="0" err="1">
                <a:solidFill>
                  <a:srgbClr val="FF0000"/>
                </a:solidFill>
              </a:rPr>
              <a:t>probl</a:t>
            </a:r>
            <a:r>
              <a:rPr lang="fr-CA" b="1" dirty="0" err="1">
                <a:solidFill>
                  <a:srgbClr val="FF0000"/>
                </a:solidFill>
              </a:rPr>
              <a:t>ème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1478238"/>
            <a:ext cx="7249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Les points de selles sont fréquents en haute dimension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8364" y="5107791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/>
              <a:t>Gradient nul</a:t>
            </a:r>
          </a:p>
          <a:p>
            <a:pPr algn="ctr"/>
            <a:r>
              <a:rPr lang="fr-CA" sz="1600" dirty="0"/>
              <a:t>(point de selle)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618653" y="4360506"/>
            <a:ext cx="398106" cy="696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1772817" y="2282890"/>
            <a:ext cx="6910874" cy="3750906"/>
          </a:xfrm>
          <a:custGeom>
            <a:avLst/>
            <a:gdLst>
              <a:gd name="connsiteX0" fmla="*/ 22059 w 4233276"/>
              <a:gd name="connsiteY0" fmla="*/ 0 h 3203510"/>
              <a:gd name="connsiteX1" fmla="*/ 463708 w 4233276"/>
              <a:gd name="connsiteY1" fmla="*/ 1654628 h 3203510"/>
              <a:gd name="connsiteX2" fmla="*/ 3163365 w 4233276"/>
              <a:gd name="connsiteY2" fmla="*/ 1928326 h 3203510"/>
              <a:gd name="connsiteX3" fmla="*/ 4233276 w 4233276"/>
              <a:gd name="connsiteY3" fmla="*/ 3203510 h 3203510"/>
              <a:gd name="connsiteX4" fmla="*/ 4233276 w 4233276"/>
              <a:gd name="connsiteY4" fmla="*/ 3203510 h 3203510"/>
              <a:gd name="connsiteX0" fmla="*/ 3458 w 4214675"/>
              <a:gd name="connsiteY0" fmla="*/ 0 h 3203510"/>
              <a:gd name="connsiteX1" fmla="*/ 812111 w 4214675"/>
              <a:gd name="connsiteY1" fmla="*/ 1710611 h 3203510"/>
              <a:gd name="connsiteX2" fmla="*/ 3144764 w 4214675"/>
              <a:gd name="connsiteY2" fmla="*/ 1928326 h 3203510"/>
              <a:gd name="connsiteX3" fmla="*/ 4214675 w 4214675"/>
              <a:gd name="connsiteY3" fmla="*/ 3203510 h 3203510"/>
              <a:gd name="connsiteX4" fmla="*/ 4214675 w 4214675"/>
              <a:gd name="connsiteY4" fmla="*/ 3203510 h 3203510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4214675 w 6914332"/>
              <a:gd name="connsiteY3" fmla="*/ 3203510 h 3750906"/>
              <a:gd name="connsiteX4" fmla="*/ 6914332 w 6914332"/>
              <a:gd name="connsiteY4" fmla="*/ 3750906 h 3750906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6478903 w 6914332"/>
              <a:gd name="connsiteY3" fmla="*/ 3103984 h 3750906"/>
              <a:gd name="connsiteX4" fmla="*/ 6914332 w 6914332"/>
              <a:gd name="connsiteY4" fmla="*/ 3750906 h 3750906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6478903 w 6914332"/>
              <a:gd name="connsiteY3" fmla="*/ 3103984 h 3750906"/>
              <a:gd name="connsiteX4" fmla="*/ 6914332 w 6914332"/>
              <a:gd name="connsiteY4" fmla="*/ 3750906 h 3750906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6478903 w 6914332"/>
              <a:gd name="connsiteY3" fmla="*/ 3103984 h 3750906"/>
              <a:gd name="connsiteX4" fmla="*/ 6914332 w 6914332"/>
              <a:gd name="connsiteY4" fmla="*/ 3750906 h 3750906"/>
              <a:gd name="connsiteX0" fmla="*/ 3458 w 6999780"/>
              <a:gd name="connsiteY0" fmla="*/ 0 h 3750906"/>
              <a:gd name="connsiteX1" fmla="*/ 812111 w 6999780"/>
              <a:gd name="connsiteY1" fmla="*/ 1710611 h 3750906"/>
              <a:gd name="connsiteX2" fmla="*/ 3144764 w 6999780"/>
              <a:gd name="connsiteY2" fmla="*/ 1928326 h 3750906"/>
              <a:gd name="connsiteX3" fmla="*/ 6783703 w 6999780"/>
              <a:gd name="connsiteY3" fmla="*/ 2960915 h 3750906"/>
              <a:gd name="connsiteX4" fmla="*/ 6914332 w 6999780"/>
              <a:gd name="connsiteY4" fmla="*/ 3750906 h 3750906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6783703 w 6914332"/>
              <a:gd name="connsiteY3" fmla="*/ 2960915 h 3750906"/>
              <a:gd name="connsiteX4" fmla="*/ 6914332 w 6914332"/>
              <a:gd name="connsiteY4" fmla="*/ 3750906 h 3750906"/>
              <a:gd name="connsiteX0" fmla="*/ 3458 w 6938359"/>
              <a:gd name="connsiteY0" fmla="*/ 0 h 3750906"/>
              <a:gd name="connsiteX1" fmla="*/ 812111 w 6938359"/>
              <a:gd name="connsiteY1" fmla="*/ 1710611 h 3750906"/>
              <a:gd name="connsiteX2" fmla="*/ 3144764 w 6938359"/>
              <a:gd name="connsiteY2" fmla="*/ 1928326 h 3750906"/>
              <a:gd name="connsiteX3" fmla="*/ 6895671 w 6938359"/>
              <a:gd name="connsiteY3" fmla="*/ 2960915 h 3750906"/>
              <a:gd name="connsiteX4" fmla="*/ 6914332 w 6938359"/>
              <a:gd name="connsiteY4" fmla="*/ 3750906 h 3750906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6895671 w 6914332"/>
              <a:gd name="connsiteY3" fmla="*/ 2960915 h 3750906"/>
              <a:gd name="connsiteX4" fmla="*/ 6914332 w 6914332"/>
              <a:gd name="connsiteY4" fmla="*/ 3750906 h 3750906"/>
              <a:gd name="connsiteX0" fmla="*/ 8949 w 7068667"/>
              <a:gd name="connsiteY0" fmla="*/ 0 h 3750906"/>
              <a:gd name="connsiteX1" fmla="*/ 817602 w 7068667"/>
              <a:gd name="connsiteY1" fmla="*/ 1710611 h 3750906"/>
              <a:gd name="connsiteX2" fmla="*/ 4674255 w 7068667"/>
              <a:gd name="connsiteY2" fmla="*/ 2027852 h 3750906"/>
              <a:gd name="connsiteX3" fmla="*/ 6901162 w 7068667"/>
              <a:gd name="connsiteY3" fmla="*/ 2960915 h 3750906"/>
              <a:gd name="connsiteX4" fmla="*/ 6919823 w 7068667"/>
              <a:gd name="connsiteY4" fmla="*/ 3750906 h 3750906"/>
              <a:gd name="connsiteX0" fmla="*/ 8949 w 7068667"/>
              <a:gd name="connsiteY0" fmla="*/ 0 h 3750906"/>
              <a:gd name="connsiteX1" fmla="*/ 817602 w 7068667"/>
              <a:gd name="connsiteY1" fmla="*/ 1710611 h 3750906"/>
              <a:gd name="connsiteX2" fmla="*/ 4674255 w 7068667"/>
              <a:gd name="connsiteY2" fmla="*/ 2027852 h 3750906"/>
              <a:gd name="connsiteX3" fmla="*/ 6901162 w 7068667"/>
              <a:gd name="connsiteY3" fmla="*/ 2960915 h 3750906"/>
              <a:gd name="connsiteX4" fmla="*/ 6919823 w 7068667"/>
              <a:gd name="connsiteY4" fmla="*/ 3750906 h 3750906"/>
              <a:gd name="connsiteX0" fmla="*/ 8949 w 6919823"/>
              <a:gd name="connsiteY0" fmla="*/ 0 h 3750906"/>
              <a:gd name="connsiteX1" fmla="*/ 817602 w 6919823"/>
              <a:gd name="connsiteY1" fmla="*/ 1710611 h 3750906"/>
              <a:gd name="connsiteX2" fmla="*/ 4674255 w 6919823"/>
              <a:gd name="connsiteY2" fmla="*/ 2027852 h 3750906"/>
              <a:gd name="connsiteX3" fmla="*/ 6901162 w 6919823"/>
              <a:gd name="connsiteY3" fmla="*/ 2960915 h 3750906"/>
              <a:gd name="connsiteX4" fmla="*/ 6919823 w 6919823"/>
              <a:gd name="connsiteY4" fmla="*/ 3750906 h 3750906"/>
              <a:gd name="connsiteX0" fmla="*/ 0 w 6910874"/>
              <a:gd name="connsiteY0" fmla="*/ 0 h 3750906"/>
              <a:gd name="connsiteX1" fmla="*/ 808653 w 6910874"/>
              <a:gd name="connsiteY1" fmla="*/ 1710611 h 3750906"/>
              <a:gd name="connsiteX2" fmla="*/ 4665306 w 6910874"/>
              <a:gd name="connsiteY2" fmla="*/ 2027852 h 3750906"/>
              <a:gd name="connsiteX3" fmla="*/ 6892213 w 6910874"/>
              <a:gd name="connsiteY3" fmla="*/ 2960915 h 3750906"/>
              <a:gd name="connsiteX4" fmla="*/ 6910874 w 6910874"/>
              <a:gd name="connsiteY4" fmla="*/ 3750906 h 3750906"/>
              <a:gd name="connsiteX0" fmla="*/ 0 w 6910874"/>
              <a:gd name="connsiteY0" fmla="*/ 0 h 3750906"/>
              <a:gd name="connsiteX1" fmla="*/ 808653 w 6910874"/>
              <a:gd name="connsiteY1" fmla="*/ 1710611 h 3750906"/>
              <a:gd name="connsiteX2" fmla="*/ 4665306 w 6910874"/>
              <a:gd name="connsiteY2" fmla="*/ 2027852 h 3750906"/>
              <a:gd name="connsiteX3" fmla="*/ 6892213 w 6910874"/>
              <a:gd name="connsiteY3" fmla="*/ 2960915 h 3750906"/>
              <a:gd name="connsiteX4" fmla="*/ 6910874 w 6910874"/>
              <a:gd name="connsiteY4" fmla="*/ 3750906 h 3750906"/>
              <a:gd name="connsiteX0" fmla="*/ 0 w 6910874"/>
              <a:gd name="connsiteY0" fmla="*/ 0 h 3750906"/>
              <a:gd name="connsiteX1" fmla="*/ 808653 w 6910874"/>
              <a:gd name="connsiteY1" fmla="*/ 1710611 h 3750906"/>
              <a:gd name="connsiteX2" fmla="*/ 4665306 w 6910874"/>
              <a:gd name="connsiteY2" fmla="*/ 2027852 h 3750906"/>
              <a:gd name="connsiteX3" fmla="*/ 6892213 w 6910874"/>
              <a:gd name="connsiteY3" fmla="*/ 2960915 h 3750906"/>
              <a:gd name="connsiteX4" fmla="*/ 6910874 w 6910874"/>
              <a:gd name="connsiteY4" fmla="*/ 3750906 h 375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874" h="3750906">
                <a:moveTo>
                  <a:pt x="0" y="0"/>
                </a:moveTo>
                <a:cubicBezTo>
                  <a:pt x="182984" y="1089608"/>
                  <a:pt x="485192" y="1372636"/>
                  <a:pt x="808653" y="1710611"/>
                </a:cubicBezTo>
                <a:cubicBezTo>
                  <a:pt x="1132114" y="2048586"/>
                  <a:pt x="3545632" y="2012301"/>
                  <a:pt x="4665306" y="2027852"/>
                </a:cubicBezTo>
                <a:cubicBezTo>
                  <a:pt x="5784980" y="2043403"/>
                  <a:pt x="6868624" y="2489762"/>
                  <a:pt x="6892213" y="2960915"/>
                </a:cubicBezTo>
                <a:cubicBezTo>
                  <a:pt x="6930572" y="3727062"/>
                  <a:pt x="6894286" y="3095690"/>
                  <a:pt x="6910874" y="3750906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964422" y="2282890"/>
            <a:ext cx="653143" cy="144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19705" y="4158343"/>
            <a:ext cx="12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192298" y="4158343"/>
            <a:ext cx="340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66609" y="4081652"/>
            <a:ext cx="569489" cy="5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96102" y="3798299"/>
            <a:ext cx="809880" cy="28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542774" y="4159276"/>
            <a:ext cx="22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067474" y="4159276"/>
            <a:ext cx="12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159501" y="4157265"/>
            <a:ext cx="22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826034" y="4157265"/>
            <a:ext cx="227993" cy="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18315" y="4157265"/>
            <a:ext cx="510784" cy="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082843" y="4261600"/>
            <a:ext cx="608215" cy="14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768175" y="4409315"/>
            <a:ext cx="915516" cy="40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910165"/>
              </p:ext>
            </p:extLst>
          </p:nvPr>
        </p:nvGraphicFramePr>
        <p:xfrm>
          <a:off x="784873" y="2329162"/>
          <a:ext cx="722498" cy="34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3" name="Equation" r:id="rId3" imgW="457200" imgH="215640" progId="Equation.3">
                  <p:embed/>
                </p:oleObj>
              </mc:Choice>
              <mc:Fallback>
                <p:oleObj name="Equation" r:id="rId3" imgW="457200" imgH="21564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73" y="2329162"/>
                        <a:ext cx="722498" cy="347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5265657" y="4157265"/>
            <a:ext cx="12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40282" y="4157265"/>
            <a:ext cx="12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30782" y="4164805"/>
            <a:ext cx="12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4023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: </a:t>
            </a:r>
            <a:r>
              <a:rPr lang="en-US" b="1" dirty="0" err="1">
                <a:solidFill>
                  <a:srgbClr val="FF0000"/>
                </a:solidFill>
              </a:rPr>
              <a:t>probl</a:t>
            </a:r>
            <a:r>
              <a:rPr lang="fr-CA" b="1" dirty="0" err="1">
                <a:solidFill>
                  <a:srgbClr val="FF0000"/>
                </a:solidFill>
              </a:rPr>
              <a:t>ème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008" y="1678474"/>
            <a:ext cx="8090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Qu’arrive-t-il si la fonction de coût (</a:t>
            </a:r>
            <a:r>
              <a:rPr lang="fr-CA" dirty="0" err="1"/>
              <a:t>loss</a:t>
            </a:r>
            <a:r>
              <a:rPr lang="fr-CA" dirty="0"/>
              <a:t>) a une pente prononcée</a:t>
            </a:r>
          </a:p>
          <a:p>
            <a:r>
              <a:rPr lang="fr-CA" dirty="0"/>
              <a:t>dans une direction et moins prononcée dans une autre direction?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764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: </a:t>
            </a:r>
            <a:r>
              <a:rPr lang="en-US" b="1" dirty="0" err="1">
                <a:solidFill>
                  <a:srgbClr val="FF0000"/>
                </a:solidFill>
              </a:rPr>
              <a:t>probl</a:t>
            </a:r>
            <a:r>
              <a:rPr lang="fr-CA" b="1" dirty="0" err="1">
                <a:solidFill>
                  <a:srgbClr val="FF0000"/>
                </a:solidFill>
              </a:rPr>
              <a:t>ème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008" y="1678474"/>
            <a:ext cx="85579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Qu’arrive-t-il si la fonction de coût (</a:t>
            </a:r>
            <a:r>
              <a:rPr lang="fr-CA" dirty="0" err="1"/>
              <a:t>loss</a:t>
            </a:r>
            <a:r>
              <a:rPr lang="fr-CA" dirty="0"/>
              <a:t>) a une pente prononcée</a:t>
            </a:r>
          </a:p>
          <a:p>
            <a:r>
              <a:rPr lang="fr-CA" dirty="0"/>
              <a:t>dans une direction et moins prononcée dans une autre direction?</a:t>
            </a:r>
          </a:p>
          <a:p>
            <a:endParaRPr lang="fr-CA" dirty="0"/>
          </a:p>
          <a:p>
            <a:r>
              <a:rPr lang="fr-CA" b="1" dirty="0">
                <a:solidFill>
                  <a:srgbClr val="FF0000"/>
                </a:solidFill>
              </a:rPr>
              <a:t>Progrès très lent le long de la pente la plus faible et oscillation le</a:t>
            </a:r>
          </a:p>
          <a:p>
            <a:r>
              <a:rPr lang="fr-CA" b="1" dirty="0">
                <a:solidFill>
                  <a:srgbClr val="FF0000"/>
                </a:solidFill>
              </a:rPr>
              <a:t>long de l’autre direction.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98749" y="4172071"/>
            <a:ext cx="8532530" cy="1683155"/>
            <a:chOff x="398749" y="4172071"/>
            <a:chExt cx="8532530" cy="1683155"/>
          </a:xfrm>
        </p:grpSpPr>
        <p:sp>
          <p:nvSpPr>
            <p:cNvPr id="4" name="Oval 3"/>
            <p:cNvSpPr/>
            <p:nvPr/>
          </p:nvSpPr>
          <p:spPr>
            <a:xfrm>
              <a:off x="398749" y="4172071"/>
              <a:ext cx="8532530" cy="168315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127573" y="4307642"/>
              <a:ext cx="7152515" cy="14368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907338" y="4465413"/>
              <a:ext cx="5570548" cy="11556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524416" y="4617813"/>
              <a:ext cx="4341999" cy="8517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147107" y="4747773"/>
              <a:ext cx="3102228" cy="58155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607112" y="4802002"/>
              <a:ext cx="2176608" cy="43195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5-Point Star 11"/>
            <p:cNvSpPr/>
            <p:nvPr/>
          </p:nvSpPr>
          <p:spPr>
            <a:xfrm>
              <a:off x="4566842" y="4923891"/>
              <a:ext cx="196344" cy="179514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196242" y="5459284"/>
              <a:ext cx="148663" cy="1617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2288805" y="4510292"/>
              <a:ext cx="2384172" cy="1037816"/>
            </a:xfrm>
            <a:custGeom>
              <a:avLst/>
              <a:gdLst>
                <a:gd name="connsiteX0" fmla="*/ 0 w 2384172"/>
                <a:gd name="connsiteY0" fmla="*/ 1037816 h 1037816"/>
                <a:gd name="connsiteX1" fmla="*/ 162685 w 2384172"/>
                <a:gd name="connsiteY1" fmla="*/ 0 h 1037816"/>
                <a:gd name="connsiteX2" fmla="*/ 347808 w 2384172"/>
                <a:gd name="connsiteY2" fmla="*/ 925620 h 1037816"/>
                <a:gd name="connsiteX3" fmla="*/ 465615 w 2384172"/>
                <a:gd name="connsiteY3" fmla="*/ 190734 h 1037816"/>
                <a:gd name="connsiteX4" fmla="*/ 589031 w 2384172"/>
                <a:gd name="connsiteY4" fmla="*/ 863912 h 1037816"/>
                <a:gd name="connsiteX5" fmla="*/ 673178 w 2384172"/>
                <a:gd name="connsiteY5" fmla="*/ 274881 h 1037816"/>
                <a:gd name="connsiteX6" fmla="*/ 762935 w 2384172"/>
                <a:gd name="connsiteY6" fmla="*/ 847082 h 1037816"/>
                <a:gd name="connsiteX7" fmla="*/ 914400 w 2384172"/>
                <a:gd name="connsiteY7" fmla="*/ 314150 h 1037816"/>
                <a:gd name="connsiteX8" fmla="*/ 976108 w 2384172"/>
                <a:gd name="connsiteY8" fmla="*/ 847082 h 1037816"/>
                <a:gd name="connsiteX9" fmla="*/ 1065865 w 2384172"/>
                <a:gd name="connsiteY9" fmla="*/ 437566 h 1037816"/>
                <a:gd name="connsiteX10" fmla="*/ 1166842 w 2384172"/>
                <a:gd name="connsiteY10" fmla="*/ 774155 h 1037816"/>
                <a:gd name="connsiteX11" fmla="*/ 1239769 w 2384172"/>
                <a:gd name="connsiteY11" fmla="*/ 437566 h 1037816"/>
                <a:gd name="connsiteX12" fmla="*/ 1307087 w 2384172"/>
                <a:gd name="connsiteY12" fmla="*/ 757325 h 1037816"/>
                <a:gd name="connsiteX13" fmla="*/ 1441723 w 2384172"/>
                <a:gd name="connsiteY13" fmla="*/ 454395 h 1037816"/>
                <a:gd name="connsiteX14" fmla="*/ 1497821 w 2384172"/>
                <a:gd name="connsiteY14" fmla="*/ 757325 h 1037816"/>
                <a:gd name="connsiteX15" fmla="*/ 1576358 w 2384172"/>
                <a:gd name="connsiteY15" fmla="*/ 493664 h 1037816"/>
                <a:gd name="connsiteX16" fmla="*/ 1682945 w 2384172"/>
                <a:gd name="connsiteY16" fmla="*/ 661958 h 1037816"/>
                <a:gd name="connsiteX17" fmla="*/ 1755872 w 2384172"/>
                <a:gd name="connsiteY17" fmla="*/ 527323 h 1037816"/>
                <a:gd name="connsiteX18" fmla="*/ 1856849 w 2384172"/>
                <a:gd name="connsiteY18" fmla="*/ 639519 h 1037816"/>
                <a:gd name="connsiteX19" fmla="*/ 1935386 w 2384172"/>
                <a:gd name="connsiteY19" fmla="*/ 549762 h 1037816"/>
                <a:gd name="connsiteX20" fmla="*/ 2013924 w 2384172"/>
                <a:gd name="connsiteY20" fmla="*/ 583421 h 1037816"/>
                <a:gd name="connsiteX21" fmla="*/ 2221487 w 2384172"/>
                <a:gd name="connsiteY21" fmla="*/ 493664 h 1037816"/>
                <a:gd name="connsiteX22" fmla="*/ 2322464 w 2384172"/>
                <a:gd name="connsiteY22" fmla="*/ 527323 h 1037816"/>
                <a:gd name="connsiteX23" fmla="*/ 2384172 w 2384172"/>
                <a:gd name="connsiteY23" fmla="*/ 527323 h 103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84172" h="1037816">
                  <a:moveTo>
                    <a:pt x="0" y="1037816"/>
                  </a:moveTo>
                  <a:lnTo>
                    <a:pt x="162685" y="0"/>
                  </a:lnTo>
                  <a:lnTo>
                    <a:pt x="347808" y="925620"/>
                  </a:lnTo>
                  <a:lnTo>
                    <a:pt x="465615" y="190734"/>
                  </a:lnTo>
                  <a:lnTo>
                    <a:pt x="589031" y="863912"/>
                  </a:lnTo>
                  <a:lnTo>
                    <a:pt x="673178" y="274881"/>
                  </a:lnTo>
                  <a:lnTo>
                    <a:pt x="762935" y="847082"/>
                  </a:lnTo>
                  <a:lnTo>
                    <a:pt x="914400" y="314150"/>
                  </a:lnTo>
                  <a:lnTo>
                    <a:pt x="976108" y="847082"/>
                  </a:lnTo>
                  <a:lnTo>
                    <a:pt x="1065865" y="437566"/>
                  </a:lnTo>
                  <a:lnTo>
                    <a:pt x="1166842" y="774155"/>
                  </a:lnTo>
                  <a:lnTo>
                    <a:pt x="1239769" y="437566"/>
                  </a:lnTo>
                  <a:lnTo>
                    <a:pt x="1307087" y="757325"/>
                  </a:lnTo>
                  <a:lnTo>
                    <a:pt x="1441723" y="454395"/>
                  </a:lnTo>
                  <a:lnTo>
                    <a:pt x="1497821" y="757325"/>
                  </a:lnTo>
                  <a:lnTo>
                    <a:pt x="1576358" y="493664"/>
                  </a:lnTo>
                  <a:lnTo>
                    <a:pt x="1682945" y="661958"/>
                  </a:lnTo>
                  <a:lnTo>
                    <a:pt x="1755872" y="527323"/>
                  </a:lnTo>
                  <a:lnTo>
                    <a:pt x="1856849" y="639519"/>
                  </a:lnTo>
                  <a:lnTo>
                    <a:pt x="1935386" y="549762"/>
                  </a:lnTo>
                  <a:lnTo>
                    <a:pt x="2013924" y="583421"/>
                  </a:lnTo>
                  <a:lnTo>
                    <a:pt x="2221487" y="493664"/>
                  </a:lnTo>
                  <a:lnTo>
                    <a:pt x="2322464" y="527323"/>
                  </a:lnTo>
                  <a:lnTo>
                    <a:pt x="2384172" y="52732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15416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3" y="3200998"/>
            <a:ext cx="7310736" cy="3123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3" y="77396"/>
            <a:ext cx="7327801" cy="31236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2407" y="6411632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/>
              <a:t>https://distill.pub/2017/momentum/</a:t>
            </a:r>
          </a:p>
        </p:txBody>
      </p:sp>
    </p:spTree>
    <p:extLst>
      <p:ext uri="{BB962C8B-B14F-4D97-AF65-F5344CB8AC3E}">
        <p14:creationId xmlns:p14="http://schemas.microsoft.com/office/powerpoint/2010/main" val="22864643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</a:t>
            </a:r>
            <a:r>
              <a:rPr lang="en-US" b="1" dirty="0">
                <a:solidFill>
                  <a:srgbClr val="FF0000"/>
                </a:solidFill>
              </a:rPr>
              <a:t>+ Momentum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014134"/>
              </p:ext>
            </p:extLst>
          </p:nvPr>
        </p:nvGraphicFramePr>
        <p:xfrm>
          <a:off x="619125" y="3233738"/>
          <a:ext cx="35972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69" name="Equation" r:id="rId3" imgW="1447560" imgH="253800" progId="Equation.DSMT4">
                  <p:embed/>
                </p:oleObj>
              </mc:Choice>
              <mc:Fallback>
                <p:oleObj name="Equation" r:id="rId3" imgW="1447560" imgH="253800" progId="Equation.DSMT4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3233738"/>
                        <a:ext cx="3597275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58942" y="1871765"/>
            <a:ext cx="27622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Descente de gradient</a:t>
            </a:r>
          </a:p>
          <a:p>
            <a:pPr algn="ctr"/>
            <a:r>
              <a:rPr lang="en-US" dirty="0" err="1"/>
              <a:t>stochastique</a:t>
            </a:r>
            <a:r>
              <a:rPr lang="en-US" dirty="0"/>
              <a:t>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851248"/>
              </p:ext>
            </p:extLst>
          </p:nvPr>
        </p:nvGraphicFramePr>
        <p:xfrm>
          <a:off x="5060950" y="2943225"/>
          <a:ext cx="33432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0" name="Equation" r:id="rId5" imgW="1346040" imgH="482400" progId="Equation.DSMT4">
                  <p:embed/>
                </p:oleObj>
              </mc:Choice>
              <mc:Fallback>
                <p:oleObj name="Equation" r:id="rId5" imgW="1346040" imgH="4824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2943225"/>
                        <a:ext cx="33432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830367" y="1871765"/>
            <a:ext cx="3647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Descente de gradient</a:t>
            </a:r>
          </a:p>
          <a:p>
            <a:pPr algn="ctr"/>
            <a:r>
              <a:rPr lang="en-US" dirty="0" err="1"/>
              <a:t>stochastique</a:t>
            </a:r>
            <a:r>
              <a:rPr lang="en-US" dirty="0"/>
              <a:t> + </a:t>
            </a:r>
            <a:r>
              <a:rPr lang="en-US" b="1" dirty="0">
                <a:solidFill>
                  <a:srgbClr val="FF0000"/>
                </a:solidFill>
              </a:rPr>
              <a:t>Momentum</a:t>
            </a:r>
            <a:r>
              <a:rPr lang="en-US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1875" y="4702926"/>
            <a:ext cx="39292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/>
              <a:t>Provient</a:t>
            </a:r>
            <a:r>
              <a:rPr lang="en-US" sz="2000" dirty="0"/>
              <a:t>  de </a:t>
            </a:r>
            <a:r>
              <a:rPr lang="en-US" sz="2000" dirty="0" err="1">
                <a:solidFill>
                  <a:srgbClr val="FF0000"/>
                </a:solidFill>
              </a:rPr>
              <a:t>l’équation</a:t>
            </a:r>
            <a:r>
              <a:rPr lang="en-US" sz="2000" dirty="0">
                <a:solidFill>
                  <a:srgbClr val="FF0000"/>
                </a:solidFill>
              </a:rPr>
              <a:t> de la </a:t>
            </a:r>
            <a:r>
              <a:rPr lang="en-US" sz="2000" dirty="0" err="1">
                <a:solidFill>
                  <a:srgbClr val="FF0000"/>
                </a:solidFill>
              </a:rPr>
              <a:t>vitesse</a:t>
            </a:r>
            <a:endParaRPr lang="en-US" sz="2000" dirty="0">
              <a:solidFill>
                <a:srgbClr val="FF0000"/>
              </a:solidFill>
            </a:endParaRPr>
          </a:p>
          <a:p>
            <a:pPr algn="ctr"/>
            <a:endParaRPr lang="fr-CA" sz="2000" dirty="0"/>
          </a:p>
          <a:p>
            <a:pPr algn="ctr"/>
            <a:r>
              <a:rPr lang="fr-CA" sz="2000" i="1" dirty="0">
                <a:latin typeface="Symbol" panose="05050102010706020507" pitchFamily="18" charset="2"/>
              </a:rPr>
              <a:t>r</a:t>
            </a:r>
            <a:r>
              <a:rPr lang="fr-CA" sz="2000" dirty="0"/>
              <a:t> exprime la « </a:t>
            </a:r>
            <a:r>
              <a:rPr lang="fr-CA" sz="2000" dirty="0">
                <a:solidFill>
                  <a:srgbClr val="FF0000"/>
                </a:solidFill>
              </a:rPr>
              <a:t>friction</a:t>
            </a:r>
            <a:r>
              <a:rPr lang="fr-CA" sz="2000" dirty="0"/>
              <a:t> », en général </a:t>
            </a:r>
            <a:endParaRPr lang="en-US" sz="20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920957"/>
              </p:ext>
            </p:extLst>
          </p:nvPr>
        </p:nvGraphicFramePr>
        <p:xfrm>
          <a:off x="8069072" y="5381563"/>
          <a:ext cx="862207" cy="337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1"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9072" y="5381563"/>
                        <a:ext cx="862207" cy="3370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87832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75" y="3714230"/>
            <a:ext cx="5350287" cy="22859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12" y="3714230"/>
            <a:ext cx="5360645" cy="22859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934994" y="3714230"/>
            <a:ext cx="1045029" cy="2179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" y="1508186"/>
            <a:ext cx="5362776" cy="2285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22" y="1508186"/>
            <a:ext cx="5544271" cy="23142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47437" y="1521682"/>
            <a:ext cx="1045029" cy="2179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002553"/>
              </p:ext>
            </p:extLst>
          </p:nvPr>
        </p:nvGraphicFramePr>
        <p:xfrm>
          <a:off x="3014040" y="95794"/>
          <a:ext cx="33432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93" name="Equation" r:id="rId7" imgW="1346040" imgH="482400" progId="Equation.DSMT4">
                  <p:embed/>
                </p:oleObj>
              </mc:Choice>
              <mc:Fallback>
                <p:oleObj name="Equation" r:id="rId7" imgW="1346040" imgH="48240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4040" y="95794"/>
                        <a:ext cx="33432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2407" y="6411632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/>
              <a:t>https://distill.pub/2017/momentum/</a:t>
            </a:r>
          </a:p>
        </p:txBody>
      </p:sp>
    </p:spTree>
    <p:extLst>
      <p:ext uri="{BB962C8B-B14F-4D97-AF65-F5344CB8AC3E}">
        <p14:creationId xmlns:p14="http://schemas.microsoft.com/office/powerpoint/2010/main" val="25981977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" y="1699957"/>
            <a:ext cx="5100033" cy="21790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77" y="1666615"/>
            <a:ext cx="5172361" cy="22457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" y="3912351"/>
            <a:ext cx="5172361" cy="22403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77" y="3908305"/>
            <a:ext cx="5100033" cy="2248465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532645"/>
              </p:ext>
            </p:extLst>
          </p:nvPr>
        </p:nvGraphicFramePr>
        <p:xfrm>
          <a:off x="3005727" y="95794"/>
          <a:ext cx="33432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17" name="Equation" r:id="rId7" imgW="1346040" imgH="482400" progId="Equation.DSMT4">
                  <p:embed/>
                </p:oleObj>
              </mc:Choice>
              <mc:Fallback>
                <p:oleObj name="Equation" r:id="rId7" imgW="1346040" imgH="48240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5727" y="95794"/>
                        <a:ext cx="33432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8947437" y="1666614"/>
            <a:ext cx="1045029" cy="4699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251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 err="1"/>
              <a:t>AdaGrad</a:t>
            </a:r>
            <a:r>
              <a:rPr lang="en-US" dirty="0"/>
              <a:t> (</a:t>
            </a:r>
            <a:r>
              <a:rPr lang="en-US" sz="2800" dirty="0"/>
              <a:t>d</a:t>
            </a:r>
            <a:r>
              <a:rPr lang="fr-CA" sz="2800" dirty="0" err="1"/>
              <a:t>écroissance</a:t>
            </a:r>
            <a:r>
              <a:rPr lang="fr-CA" sz="2800" dirty="0"/>
              <a:t> automatique de </a:t>
            </a:r>
            <a:r>
              <a:rPr lang="fr-CA" sz="2800" i="1" dirty="0">
                <a:latin typeface="Symbol" panose="05050102010706020507" pitchFamily="18" charset="2"/>
              </a:rPr>
              <a:t>h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583766"/>
              </p:ext>
            </p:extLst>
          </p:nvPr>
        </p:nvGraphicFramePr>
        <p:xfrm>
          <a:off x="612905" y="3712710"/>
          <a:ext cx="35972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1" name="Equation" r:id="rId3" imgW="1447560" imgH="253800" progId="Equation.DSMT4">
                  <p:embed/>
                </p:oleObj>
              </mc:Choice>
              <mc:Fallback>
                <p:oleObj name="Equation" r:id="rId3" imgW="1447560" imgH="253800" progId="Equation.DSMT4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05" y="3712710"/>
                        <a:ext cx="3597275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958942" y="1871765"/>
            <a:ext cx="27622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Descente de gradient</a:t>
            </a:r>
          </a:p>
          <a:p>
            <a:pPr algn="ctr"/>
            <a:r>
              <a:rPr lang="en-US" dirty="0" err="1"/>
              <a:t>stochastique</a:t>
            </a:r>
            <a:r>
              <a:rPr lang="en-US" dirty="0"/>
              <a:t>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135634"/>
              </p:ext>
            </p:extLst>
          </p:nvPr>
        </p:nvGraphicFramePr>
        <p:xfrm>
          <a:off x="5087938" y="3251200"/>
          <a:ext cx="327025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2" name="Equation" r:id="rId5" imgW="1460160" imgH="965160" progId="Equation.DSMT4">
                  <p:embed/>
                </p:oleObj>
              </mc:Choice>
              <mc:Fallback>
                <p:oleObj name="Equation" r:id="rId5" imgW="1460160" imgH="96516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8" y="3251200"/>
                        <a:ext cx="3270250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875038" y="1940190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AdaGrad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690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 err="1"/>
              <a:t>AdaGrad</a:t>
            </a:r>
            <a:r>
              <a:rPr lang="en-US" dirty="0"/>
              <a:t> (</a:t>
            </a:r>
            <a:r>
              <a:rPr lang="en-US" sz="2800" dirty="0"/>
              <a:t>d</a:t>
            </a:r>
            <a:r>
              <a:rPr lang="fr-CA" sz="2800" dirty="0" err="1"/>
              <a:t>écroissance</a:t>
            </a:r>
            <a:r>
              <a:rPr lang="fr-CA" sz="2800" dirty="0"/>
              <a:t> automatique de </a:t>
            </a:r>
            <a:r>
              <a:rPr lang="fr-CA" sz="2800" i="1" dirty="0">
                <a:latin typeface="Symbol" panose="05050102010706020507" pitchFamily="18" charset="2"/>
              </a:rPr>
              <a:t>h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612905" y="3712710"/>
          <a:ext cx="35972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65" name="Equation" r:id="rId3" imgW="1447560" imgH="253800" progId="Equation.DSMT4">
                  <p:embed/>
                </p:oleObj>
              </mc:Choice>
              <mc:Fallback>
                <p:oleObj name="Equation" r:id="rId3" imgW="1447560" imgH="253800" progId="Equation.DSMT4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05" y="3712710"/>
                        <a:ext cx="3597275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958942" y="1871765"/>
            <a:ext cx="27622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Descente de gradient</a:t>
            </a:r>
          </a:p>
          <a:p>
            <a:pPr algn="ctr"/>
            <a:r>
              <a:rPr lang="en-US" dirty="0" err="1"/>
              <a:t>stochastique</a:t>
            </a:r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75038" y="1940190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AdaGrad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16791" y="5849553"/>
            <a:ext cx="3027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Symbol" panose="05050102010706020507" pitchFamily="18" charset="2"/>
              <a:buChar char="h"/>
            </a:pPr>
            <a:r>
              <a:rPr lang="en-US" sz="1800" b="1" dirty="0" err="1">
                <a:solidFill>
                  <a:srgbClr val="FF0000"/>
                </a:solidFill>
              </a:rPr>
              <a:t>décroit</a:t>
            </a:r>
            <a:r>
              <a:rPr lang="en-US" sz="1800" b="1" dirty="0">
                <a:solidFill>
                  <a:srgbClr val="FF0000"/>
                </a:solidFill>
              </a:rPr>
              <a:t> sans </a:t>
            </a:r>
            <a:r>
              <a:rPr lang="en-US" sz="1800" b="1" dirty="0" err="1">
                <a:solidFill>
                  <a:srgbClr val="FF0000"/>
                </a:solidFill>
              </a:rPr>
              <a:t>cesse</a:t>
            </a:r>
            <a:r>
              <a:rPr lang="en-US" sz="1800" b="1" dirty="0">
                <a:solidFill>
                  <a:srgbClr val="FF0000"/>
                </a:solidFill>
              </a:rPr>
              <a:t> au fur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et à </a:t>
            </a:r>
            <a:r>
              <a:rPr lang="en-US" sz="1800" b="1" dirty="0" err="1">
                <a:solidFill>
                  <a:srgbClr val="FF0000"/>
                </a:solidFill>
              </a:rPr>
              <a:t>mesure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fr-CA" sz="1800" b="1" dirty="0">
                <a:solidFill>
                  <a:srgbClr val="FF0000"/>
                </a:solidFill>
              </a:rPr>
              <a:t>de l’optimisation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481665" y="5013649"/>
            <a:ext cx="1729274" cy="49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486877"/>
              </p:ext>
            </p:extLst>
          </p:nvPr>
        </p:nvGraphicFramePr>
        <p:xfrm>
          <a:off x="5087938" y="3251200"/>
          <a:ext cx="327025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66" name="Equation" r:id="rId5" imgW="1460160" imgH="965160" progId="Equation.DSMT4">
                  <p:embed/>
                </p:oleObj>
              </mc:Choice>
              <mc:Fallback>
                <p:oleObj name="Equation" r:id="rId5" imgW="1460160" imgH="965160" progId="Equation.DSMT4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8" y="3251200"/>
                        <a:ext cx="3270250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86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i="1" kern="0" dirty="0">
                <a:solidFill>
                  <a:srgbClr val="000000"/>
                </a:solidFill>
              </a:rPr>
              <a:t>Hinge</a:t>
            </a:r>
            <a:r>
              <a:rPr lang="en-US" sz="4400" kern="0" dirty="0">
                <a:solidFill>
                  <a:srgbClr val="000000"/>
                </a:solidFill>
              </a:rPr>
              <a:t> </a:t>
            </a:r>
            <a:r>
              <a:rPr lang="en-US" sz="4400" kern="0" dirty="0" err="1">
                <a:solidFill>
                  <a:srgbClr val="000000"/>
                </a:solidFill>
              </a:rPr>
              <a:t>Multiclasse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949689"/>
              </p:ext>
            </p:extLst>
          </p:nvPr>
        </p:nvGraphicFramePr>
        <p:xfrm>
          <a:off x="2187575" y="3700463"/>
          <a:ext cx="4348163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Equation" r:id="rId3" imgW="2628720" imgH="1473120" progId="Equation.3">
                  <p:embed/>
                </p:oleObj>
              </mc:Choice>
              <mc:Fallback>
                <p:oleObj name="Equation" r:id="rId3" imgW="2628720" imgH="147312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7575" y="3700463"/>
                        <a:ext cx="4348163" cy="243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062121" y="2633023"/>
          <a:ext cx="5873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Equation" r:id="rId5" imgW="253800" imgH="241200" progId="Equation.3">
                  <p:embed/>
                </p:oleObj>
              </mc:Choice>
              <mc:Fallback>
                <p:oleObj name="Equation" r:id="rId5" imgW="253800" imgH="2412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2121" y="2633023"/>
                        <a:ext cx="587375" cy="5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Brace 2"/>
          <p:cNvSpPr/>
          <p:nvPr/>
        </p:nvSpPr>
        <p:spPr>
          <a:xfrm rot="5400000">
            <a:off x="4014294" y="1095066"/>
            <a:ext cx="235771" cy="2730665"/>
          </a:xfrm>
          <a:prstGeom prst="rightBrace">
            <a:avLst>
              <a:gd name="adj1" fmla="val 4176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050759" y="980935"/>
            <a:ext cx="5561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Fonction</a:t>
            </a:r>
            <a:r>
              <a:rPr lang="en-US" dirty="0"/>
              <a:t> de </a:t>
            </a:r>
            <a:r>
              <a:rPr lang="en-US" dirty="0" err="1"/>
              <a:t>coût</a:t>
            </a:r>
            <a:r>
              <a:rPr lang="en-US" dirty="0"/>
              <a:t> (</a:t>
            </a:r>
            <a:r>
              <a:rPr lang="en-US" b="1" i="1" dirty="0">
                <a:solidFill>
                  <a:srgbClr val="FF0000"/>
                </a:solidFill>
              </a:rPr>
              <a:t>Hinge loss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ou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SVM loss</a:t>
            </a:r>
            <a:r>
              <a:rPr lang="en-US" dirty="0"/>
              <a:t>)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490081"/>
              </p:ext>
            </p:extLst>
          </p:nvPr>
        </p:nvGraphicFramePr>
        <p:xfrm>
          <a:off x="1463675" y="1579563"/>
          <a:ext cx="4033838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Equation" r:id="rId7" imgW="2565360" imgH="444240" progId="Equation.DSMT4">
                  <p:embed/>
                </p:oleObj>
              </mc:Choice>
              <mc:Fallback>
                <p:oleObj name="Equation" r:id="rId7" imgW="2565360" imgH="444240" progId="Equation.DSMT4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1579563"/>
                        <a:ext cx="4033838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1729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 err="1"/>
              <a:t>AdaGrad</a:t>
            </a:r>
            <a:r>
              <a:rPr lang="en-US" dirty="0"/>
              <a:t> (</a:t>
            </a:r>
            <a:r>
              <a:rPr lang="en-US" sz="2800" dirty="0"/>
              <a:t>d</a:t>
            </a:r>
            <a:r>
              <a:rPr lang="fr-CA" sz="2800" dirty="0" err="1"/>
              <a:t>écroissance</a:t>
            </a:r>
            <a:r>
              <a:rPr lang="fr-CA" sz="2800" dirty="0"/>
              <a:t> automatique de </a:t>
            </a:r>
            <a:r>
              <a:rPr lang="fr-CA" sz="2800" i="1" dirty="0">
                <a:latin typeface="Symbol" panose="05050102010706020507" pitchFamily="18" charset="2"/>
              </a:rPr>
              <a:t>h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373" y="1871765"/>
            <a:ext cx="3589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Qu’arrive</a:t>
            </a:r>
            <a:r>
              <a:rPr lang="en-US" dirty="0"/>
              <a:t>-t-</a:t>
            </a:r>
            <a:r>
              <a:rPr lang="en-US" dirty="0" err="1"/>
              <a:t>il</a:t>
            </a:r>
            <a:r>
              <a:rPr lang="en-US" dirty="0"/>
              <a:t> à long </a:t>
            </a:r>
            <a:r>
              <a:rPr lang="en-US" dirty="0" err="1"/>
              <a:t>terme</a:t>
            </a:r>
            <a:r>
              <a:rPr lang="en-US" dirty="0"/>
              <a:t>?</a:t>
            </a:r>
          </a:p>
        </p:txBody>
      </p:sp>
      <p:sp>
        <p:nvSpPr>
          <p:cNvPr id="13" name="Freeform 12"/>
          <p:cNvSpPr/>
          <p:nvPr/>
        </p:nvSpPr>
        <p:spPr>
          <a:xfrm>
            <a:off x="1144556" y="2608154"/>
            <a:ext cx="7215673" cy="2328925"/>
          </a:xfrm>
          <a:custGeom>
            <a:avLst/>
            <a:gdLst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976604 h 1480457"/>
              <a:gd name="connsiteX3" fmla="*/ 6867330 w 6867330"/>
              <a:gd name="connsiteY3" fmla="*/ 1480457 h 1480457"/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1138934 h 1480457"/>
              <a:gd name="connsiteX3" fmla="*/ 6867330 w 6867330"/>
              <a:gd name="connsiteY3" fmla="*/ 1480457 h 1480457"/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1138934 h 1480457"/>
              <a:gd name="connsiteX3" fmla="*/ 6867330 w 6867330"/>
              <a:gd name="connsiteY3" fmla="*/ 1480457 h 1480457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065176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065176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45568 w 7215673"/>
              <a:gd name="connsiteY2" fmla="*/ 2681069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45568 w 7215673"/>
              <a:gd name="connsiteY2" fmla="*/ 2681069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33128 w 7215673"/>
              <a:gd name="connsiteY2" fmla="*/ 2746002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33128 w 7215673"/>
              <a:gd name="connsiteY2" fmla="*/ 2746002 h 3038826"/>
              <a:gd name="connsiteX3" fmla="*/ 7215673 w 7215673"/>
              <a:gd name="connsiteY3" fmla="*/ 3038826 h 303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5673" h="3038826">
                <a:moveTo>
                  <a:pt x="0" y="0"/>
                </a:moveTo>
                <a:cubicBezTo>
                  <a:pt x="47690" y="406002"/>
                  <a:pt x="486228" y="1896914"/>
                  <a:pt x="858416" y="2354581"/>
                </a:cubicBezTo>
                <a:cubicBezTo>
                  <a:pt x="1230604" y="2812248"/>
                  <a:pt x="2233128" y="2746002"/>
                  <a:pt x="2233128" y="2746002"/>
                </a:cubicBezTo>
                <a:cubicBezTo>
                  <a:pt x="3232539" y="2867960"/>
                  <a:pt x="5532016" y="2924985"/>
                  <a:pt x="7215673" y="303882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393372" y="2633031"/>
            <a:ext cx="653143" cy="144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14596" y="4516016"/>
            <a:ext cx="348343" cy="49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268686" y="4565780"/>
            <a:ext cx="258989" cy="2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611003" y="4604548"/>
            <a:ext cx="199247" cy="15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20978" y="4475583"/>
            <a:ext cx="487871" cy="4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450123" y="4410269"/>
            <a:ext cx="682448" cy="5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46515" y="4124131"/>
            <a:ext cx="1382596" cy="28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846743"/>
              </p:ext>
            </p:extLst>
          </p:nvPr>
        </p:nvGraphicFramePr>
        <p:xfrm>
          <a:off x="441096" y="3016147"/>
          <a:ext cx="827868" cy="413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89" name="Equation" r:id="rId3" imgW="520560" imgH="253800" progId="Equation.DSMT4">
                  <p:embed/>
                </p:oleObj>
              </mc:Choice>
              <mc:Fallback>
                <p:oleObj name="Equation" r:id="rId3" imgW="520560" imgH="253800" progId="Equation.DSMT4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96" y="3016147"/>
                        <a:ext cx="827868" cy="413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5842778" y="4619625"/>
            <a:ext cx="148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020578" y="4632325"/>
            <a:ext cx="116697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63453" y="4641850"/>
            <a:ext cx="88122" cy="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277753" y="4645025"/>
            <a:ext cx="88122" cy="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365875" y="4651375"/>
            <a:ext cx="88122" cy="26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41297" y="4654550"/>
            <a:ext cx="88122" cy="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510369" y="4664075"/>
            <a:ext cx="88122" cy="26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554430" y="4665663"/>
            <a:ext cx="88122" cy="26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585791" y="4670425"/>
            <a:ext cx="88122" cy="26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483940"/>
              </p:ext>
            </p:extLst>
          </p:nvPr>
        </p:nvGraphicFramePr>
        <p:xfrm>
          <a:off x="5456238" y="5214938"/>
          <a:ext cx="1819275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0" name="Equation" r:id="rId5" imgW="812520" imgH="431640" progId="Equation.DSMT4">
                  <p:embed/>
                </p:oleObj>
              </mc:Choice>
              <mc:Fallback>
                <p:oleObj name="Equation" r:id="rId5" imgW="812520" imgH="431640" progId="Equation.DSMT4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6238" y="5214938"/>
                        <a:ext cx="1819275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4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0841" y="147811"/>
            <a:ext cx="8819865" cy="1143000"/>
          </a:xfrm>
        </p:spPr>
        <p:txBody>
          <a:bodyPr/>
          <a:lstStyle/>
          <a:p>
            <a:pPr algn="l"/>
            <a:r>
              <a:rPr lang="en-US" dirty="0" err="1"/>
              <a:t>RMSProp</a:t>
            </a:r>
            <a:r>
              <a:rPr lang="en-US" dirty="0"/>
              <a:t> (</a:t>
            </a:r>
            <a:r>
              <a:rPr lang="en-US" sz="2800" dirty="0" err="1"/>
              <a:t>AdaGrad</a:t>
            </a:r>
            <a:r>
              <a:rPr lang="en-US" sz="2800" dirty="0"/>
              <a:t> </a:t>
            </a:r>
            <a:r>
              <a:rPr lang="fr-CA" sz="2800" dirty="0"/>
              <a:t>amélioré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5960" y="1979459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AdaGrad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522135" y="1979459"/>
            <a:ext cx="1512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RMSProp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21346" y="5725145"/>
            <a:ext cx="4275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Symbol" panose="05050102010706020507" pitchFamily="18" charset="2"/>
              <a:buChar char="h"/>
            </a:pPr>
            <a:r>
              <a:rPr lang="en-US" sz="1800" b="1" dirty="0" err="1">
                <a:solidFill>
                  <a:srgbClr val="FF0000"/>
                </a:solidFill>
              </a:rPr>
              <a:t>décroit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lorsque</a:t>
            </a:r>
            <a:r>
              <a:rPr lang="en-US" sz="1800" b="1" dirty="0">
                <a:solidFill>
                  <a:srgbClr val="FF0000"/>
                </a:solidFill>
              </a:rPr>
              <a:t> le gradient </a:t>
            </a:r>
            <a:r>
              <a:rPr lang="en-US" sz="1800" b="1" dirty="0" err="1">
                <a:solidFill>
                  <a:srgbClr val="FF0000"/>
                </a:solidFill>
              </a:rPr>
              <a:t>est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élevé</a:t>
            </a:r>
            <a:endParaRPr lang="en-US" sz="1800" b="1" dirty="0">
              <a:solidFill>
                <a:srgbClr val="FF0000"/>
              </a:solidFill>
            </a:endParaRPr>
          </a:p>
          <a:p>
            <a:pPr marL="285750" indent="-285750" algn="ctr">
              <a:buFont typeface="Symbol" panose="05050102010706020507" pitchFamily="18" charset="2"/>
              <a:buChar char="h"/>
            </a:pPr>
            <a:r>
              <a:rPr lang="fr-CA" sz="1800" b="1" dirty="0">
                <a:solidFill>
                  <a:srgbClr val="FF0000"/>
                </a:solidFill>
              </a:rPr>
              <a:t>augmente lorsque le gradient est faible</a:t>
            </a:r>
            <a:endParaRPr lang="en-US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984779"/>
              </p:ext>
            </p:extLst>
          </p:nvPr>
        </p:nvGraphicFramePr>
        <p:xfrm>
          <a:off x="628650" y="2884488"/>
          <a:ext cx="327025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3" name="Equation" r:id="rId3" imgW="1460160" imgH="965160" progId="Equation.DSMT4">
                  <p:embed/>
                </p:oleObj>
              </mc:Choice>
              <mc:Fallback>
                <p:oleObj name="Equation" r:id="rId3" imgW="1460160" imgH="96516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884488"/>
                        <a:ext cx="3270250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50941"/>
              </p:ext>
            </p:extLst>
          </p:nvPr>
        </p:nvGraphicFramePr>
        <p:xfrm>
          <a:off x="5200650" y="2884488"/>
          <a:ext cx="327183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4" name="Equation" r:id="rId5" imgW="1460160" imgH="965160" progId="Equation.DSMT4">
                  <p:embed/>
                </p:oleObj>
              </mc:Choice>
              <mc:Fallback>
                <p:oleObj name="Equation" r:id="rId5" imgW="1460160" imgH="965160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2884488"/>
                        <a:ext cx="327183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76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6" y="1307823"/>
            <a:ext cx="8471685" cy="43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888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Adam (</a:t>
            </a:r>
            <a:r>
              <a:rPr lang="en-US" sz="2800" dirty="0"/>
              <a:t>Combo entre Momentum et </a:t>
            </a:r>
            <a:r>
              <a:rPr lang="en-US" sz="2800" dirty="0" err="1"/>
              <a:t>RMSProp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0890" y="197945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Momentum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83841" y="1979459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Adam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568111"/>
              </p:ext>
            </p:extLst>
          </p:nvPr>
        </p:nvGraphicFramePr>
        <p:xfrm>
          <a:off x="5300663" y="2641600"/>
          <a:ext cx="3243262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1" name="Equation" r:id="rId3" imgW="1447560" imgH="1218960" progId="Equation.DSMT4">
                  <p:embed/>
                </p:oleObj>
              </mc:Choice>
              <mc:Fallback>
                <p:oleObj name="Equation" r:id="rId3" imgW="1447560" imgH="12189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663" y="2641600"/>
                        <a:ext cx="3243262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01147"/>
              </p:ext>
            </p:extLst>
          </p:nvPr>
        </p:nvGraphicFramePr>
        <p:xfrm>
          <a:off x="498376" y="3207176"/>
          <a:ext cx="33432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2" name="Equation" r:id="rId5" imgW="1346040" imgH="482400" progId="Equation.DSMT4">
                  <p:embed/>
                </p:oleObj>
              </mc:Choice>
              <mc:Fallback>
                <p:oleObj name="Equation" r:id="rId5" imgW="1346040" imgH="48240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76" y="3207176"/>
                        <a:ext cx="33432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80240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Adam (</a:t>
            </a:r>
            <a:r>
              <a:rPr lang="en-US" sz="2800" dirty="0"/>
              <a:t>Combo entre Momentum et </a:t>
            </a:r>
            <a:r>
              <a:rPr lang="en-US" sz="2800" dirty="0" err="1"/>
              <a:t>RMSProp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0890" y="197945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Momentum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83841" y="1979459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Adam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300663" y="2641600"/>
          <a:ext cx="3243262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85" name="Equation" r:id="rId3" imgW="1447560" imgH="1218960" progId="Equation.DSMT4">
                  <p:embed/>
                </p:oleObj>
              </mc:Choice>
              <mc:Fallback>
                <p:oleObj name="Equation" r:id="rId3" imgW="1447560" imgH="12189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663" y="2641600"/>
                        <a:ext cx="3243262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98376" y="3207176"/>
          <a:ext cx="33432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86" name="Equation" r:id="rId5" imgW="1346040" imgH="482400" progId="Equation.DSMT4">
                  <p:embed/>
                </p:oleObj>
              </mc:Choice>
              <mc:Fallback>
                <p:oleObj name="Equation" r:id="rId5" imgW="1346040" imgH="48240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76" y="3207176"/>
                        <a:ext cx="33432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081364" y="3252564"/>
            <a:ext cx="3462561" cy="52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703512">
            <a:off x="7459101" y="259229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Momentum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322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Adam (</a:t>
            </a:r>
            <a:r>
              <a:rPr lang="en-US" sz="2800" dirty="0"/>
              <a:t>Combo entre Momentum et </a:t>
            </a:r>
            <a:r>
              <a:rPr lang="en-US" sz="2800" dirty="0" err="1"/>
              <a:t>RMSProp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83841" y="1979459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Adam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527645"/>
              </p:ext>
            </p:extLst>
          </p:nvPr>
        </p:nvGraphicFramePr>
        <p:xfrm>
          <a:off x="5343622" y="2647737"/>
          <a:ext cx="3243262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09" name="Equation" r:id="rId3" imgW="1447560" imgH="1218960" progId="Equation.DSMT4">
                  <p:embed/>
                </p:oleObj>
              </mc:Choice>
              <mc:Fallback>
                <p:oleObj name="Equation" r:id="rId3" imgW="1447560" imgH="12189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622" y="2647737"/>
                        <a:ext cx="3243262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191013" y="3873418"/>
            <a:ext cx="3462561" cy="52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703512">
            <a:off x="7705633" y="3029745"/>
            <a:ext cx="1512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RMSProp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1920" y="1979459"/>
            <a:ext cx="1512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RMSProp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729708"/>
              </p:ext>
            </p:extLst>
          </p:nvPr>
        </p:nvGraphicFramePr>
        <p:xfrm>
          <a:off x="260350" y="2884488"/>
          <a:ext cx="327183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0" name="Equation" r:id="rId5" imgW="1460160" imgH="965160" progId="Equation.DSMT4">
                  <p:embed/>
                </p:oleObj>
              </mc:Choice>
              <mc:Fallback>
                <p:oleObj name="Equation" r:id="rId5" imgW="1460160" imgH="965160" progId="Equation.DSMT4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2884488"/>
                        <a:ext cx="327183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616679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Adam (</a:t>
            </a:r>
            <a:r>
              <a:rPr lang="en-US" sz="2800" dirty="0"/>
              <a:t>Version </a:t>
            </a:r>
            <a:r>
              <a:rPr lang="en-US" sz="2800" dirty="0" err="1"/>
              <a:t>compl</a:t>
            </a:r>
            <a:r>
              <a:rPr lang="fr-CA" sz="2800" dirty="0" err="1"/>
              <a:t>ète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328735"/>
              </p:ext>
            </p:extLst>
          </p:nvPr>
        </p:nvGraphicFramePr>
        <p:xfrm>
          <a:off x="3114674" y="3017581"/>
          <a:ext cx="3384813" cy="3523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3" name="Equation" r:id="rId3" imgW="1638000" imgH="1663560" progId="Equation.DSMT4">
                  <p:embed/>
                </p:oleObj>
              </mc:Choice>
              <mc:Fallback>
                <p:oleObj name="Equation" r:id="rId3" imgW="1638000" imgH="16635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674" y="3017581"/>
                        <a:ext cx="3384813" cy="35238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602641" y="2186584"/>
            <a:ext cx="46089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t=1 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num_iterations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     for n=0 à 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547242"/>
              </p:ext>
            </p:extLst>
          </p:nvPr>
        </p:nvGraphicFramePr>
        <p:xfrm>
          <a:off x="1686780" y="1043584"/>
          <a:ext cx="1138237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4" name="Equation" r:id="rId5" imgW="507960" imgH="457200" progId="Equation.DSMT4">
                  <p:embed/>
                </p:oleObj>
              </mc:Choice>
              <mc:Fallback>
                <p:oleObj name="Equation" r:id="rId5" imgW="507960" imgH="45720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6780" y="1043584"/>
                        <a:ext cx="1138237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971323" y="4783016"/>
            <a:ext cx="2172677" cy="66430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215818"/>
              </p:ext>
            </p:extLst>
          </p:nvPr>
        </p:nvGraphicFramePr>
        <p:xfrm>
          <a:off x="7079011" y="4892431"/>
          <a:ext cx="200402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5" name="Equation" r:id="rId7" imgW="1155600" imgH="228600" progId="Equation.DSMT4">
                  <p:embed/>
                </p:oleObj>
              </mc:Choice>
              <mc:Fallback>
                <p:oleObj name="Equation" r:id="rId7" imgW="1155600" imgH="22860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9011" y="4892431"/>
                        <a:ext cx="200402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46087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fr-CA" dirty="0"/>
              <a:t>Illustrations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20548" name="Picture 4" descr="http://3.bp.blogspot.com/-nrtJPrdBWuE/VPmIB46F2aI/AAAAAAAACCw/vaE_B0SVy5k/s400/Long%2BValley%2B-%2BImgu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22" y="1290811"/>
            <a:ext cx="4237377" cy="327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2154" y="5259135"/>
            <a:ext cx="90697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À </a:t>
            </a:r>
            <a:r>
              <a:rPr lang="en-US" dirty="0" err="1"/>
              <a:t>voir</a:t>
            </a:r>
            <a:r>
              <a:rPr lang="en-US" dirty="0"/>
              <a:t> sur :</a:t>
            </a:r>
          </a:p>
          <a:p>
            <a:r>
              <a:rPr lang="en-US" b="1" u="sng" dirty="0"/>
              <a:t>www.denizyuret.com/2015/03/alec-radfords-animations-for.html</a:t>
            </a:r>
          </a:p>
        </p:txBody>
      </p:sp>
      <p:pic>
        <p:nvPicPr>
          <p:cNvPr id="620550" name="Picture 6" descr="http://1.bp.blogspot.com/-K_X-yud8nj8/VPmIBxwGlsI/AAAAAAAACC0/JS-h1fa09EQ/s400/Saddle%2BPoint%2B-%2BImgu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68" y="1290811"/>
            <a:ext cx="4237377" cy="327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777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Autre excellent survol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1815736" y="2403902"/>
            <a:ext cx="6004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http://ruder.io/optimizing-gradient-descent/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07" y="2875536"/>
            <a:ext cx="7011181" cy="3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4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299845" y="2049554"/>
            <a:ext cx="6942164" cy="347625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298575" y="1636488"/>
            <a:ext cx="62199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 dirty="0"/>
              <a:t>Descente de gradient </a:t>
            </a:r>
            <a:r>
              <a:rPr lang="en-CA" sz="1800" dirty="0" err="1"/>
              <a:t>stochastique</a:t>
            </a:r>
            <a:r>
              <a:rPr lang="en-CA" sz="1800" dirty="0"/>
              <a:t> (version naïve, </a:t>
            </a:r>
            <a:r>
              <a:rPr lang="en-CA" sz="1800" dirty="0" err="1"/>
              <a:t>batch_size</a:t>
            </a:r>
            <a:r>
              <a:rPr lang="en-CA" sz="1800" dirty="0"/>
              <a:t> = 1)</a:t>
            </a:r>
            <a:endParaRPr lang="fr-CA" sz="1800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299844" y="1588718"/>
            <a:ext cx="6134101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531620" y="2303069"/>
            <a:ext cx="55778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Initialiser </a:t>
            </a:r>
            <a:r>
              <a:rPr lang="en-CA" sz="1600" b="1" dirty="0"/>
              <a:t>W</a:t>
            </a:r>
            <a:endParaRPr lang="en-CA" sz="1600" b="1" dirty="0">
              <a:latin typeface="Symbol" pitchFamily="18" charset="2"/>
            </a:endParaRPr>
          </a:p>
          <a:p>
            <a:r>
              <a:rPr lang="en-CA" sz="1600" dirty="0"/>
              <a:t>k=0, </a:t>
            </a:r>
            <a:r>
              <a:rPr lang="en-CA" sz="1600" dirty="0" err="1"/>
              <a:t>i</a:t>
            </a:r>
            <a:r>
              <a:rPr lang="en-CA" sz="1600" dirty="0"/>
              <a:t>=0</a:t>
            </a:r>
            <a:br>
              <a:rPr lang="en-CA" sz="1600" dirty="0"/>
            </a:br>
            <a:r>
              <a:rPr lang="en-CA" sz="1600" dirty="0"/>
              <a:t>DO k=k+1</a:t>
            </a:r>
          </a:p>
          <a:p>
            <a:r>
              <a:rPr lang="en-CA" sz="1600" dirty="0"/>
              <a:t>        FOR n = 1 to N</a:t>
            </a:r>
          </a:p>
          <a:p>
            <a:r>
              <a:rPr lang="en-CA" sz="1600" dirty="0"/>
              <a:t>               IF                            THEN</a:t>
            </a:r>
          </a:p>
          <a:p>
            <a:r>
              <a:rPr lang="en-CA" sz="1600" dirty="0"/>
              <a:t>	     </a:t>
            </a:r>
          </a:p>
          <a:p>
            <a:endParaRPr lang="en-CA" sz="1600" dirty="0"/>
          </a:p>
          <a:p>
            <a:r>
              <a:rPr lang="en-CA" sz="1600" dirty="0"/>
              <a:t>               FOR j=1 to NB_CLASSES  THEN</a:t>
            </a:r>
          </a:p>
          <a:p>
            <a:r>
              <a:rPr lang="en-CA" sz="1600" dirty="0"/>
              <a:t>	  IF                              AND             THEN  </a:t>
            </a:r>
          </a:p>
          <a:p>
            <a:endParaRPr lang="en-CA" sz="1600" dirty="0"/>
          </a:p>
          <a:p>
            <a:endParaRPr lang="en-CA" sz="1600" dirty="0"/>
          </a:p>
          <a:p>
            <a:r>
              <a:rPr lang="en-CA" sz="1600" dirty="0"/>
              <a:t>UNTIL </a:t>
            </a:r>
            <a:r>
              <a:rPr lang="en-CA" sz="1600" dirty="0" err="1"/>
              <a:t>toutes</a:t>
            </a:r>
            <a:r>
              <a:rPr lang="en-CA" sz="1600" dirty="0"/>
              <a:t> les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bien</a:t>
            </a:r>
            <a:r>
              <a:rPr lang="en-CA" sz="1600" dirty="0"/>
              <a:t> </a:t>
            </a:r>
            <a:r>
              <a:rPr lang="en-CA" sz="1600" dirty="0" err="1"/>
              <a:t>classées</a:t>
            </a:r>
            <a:r>
              <a:rPr lang="en-CA" sz="1600" dirty="0"/>
              <a:t>.</a:t>
            </a:r>
            <a:endParaRPr lang="fr-CA" sz="1600" dirty="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370883"/>
              </p:ext>
            </p:extLst>
          </p:nvPr>
        </p:nvGraphicFramePr>
        <p:xfrm>
          <a:off x="2877285" y="4600575"/>
          <a:ext cx="11509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" name="Equation" r:id="rId3" imgW="850680" imgH="241200" progId="Equation.3">
                  <p:embed/>
                </p:oleObj>
              </mc:Choice>
              <mc:Fallback>
                <p:oleObj name="Equation" r:id="rId3" imgW="850680" imgH="24120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7285" y="4600575"/>
                        <a:ext cx="1150937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920817"/>
              </p:ext>
            </p:extLst>
          </p:nvPr>
        </p:nvGraphicFramePr>
        <p:xfrm>
          <a:off x="4845050" y="4283075"/>
          <a:ext cx="49688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Equation" r:id="rId5" imgW="368280" imgH="228600" progId="Equation.3">
                  <p:embed/>
                </p:oleObj>
              </mc:Choice>
              <mc:Fallback>
                <p:oleObj name="Equation" r:id="rId5" imgW="368280" imgH="22860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050" y="4283075"/>
                        <a:ext cx="496888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i="1" kern="0" dirty="0">
                <a:solidFill>
                  <a:srgbClr val="000000"/>
                </a:solidFill>
              </a:rPr>
              <a:t>Hinge</a:t>
            </a:r>
            <a:r>
              <a:rPr lang="en-US" sz="4400" kern="0" dirty="0">
                <a:solidFill>
                  <a:srgbClr val="000000"/>
                </a:solidFill>
              </a:rPr>
              <a:t> </a:t>
            </a:r>
            <a:r>
              <a:rPr lang="en-US" sz="4400" kern="0" dirty="0" err="1">
                <a:solidFill>
                  <a:srgbClr val="000000"/>
                </a:solidFill>
              </a:rPr>
              <a:t>Multiclasse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902197"/>
              </p:ext>
            </p:extLst>
          </p:nvPr>
        </p:nvGraphicFramePr>
        <p:xfrm>
          <a:off x="2577005" y="3300190"/>
          <a:ext cx="1380207" cy="333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Equation" r:id="rId7" imgW="1104840" imgH="266400" progId="Equation.3">
                  <p:embed/>
                </p:oleObj>
              </mc:Choice>
              <mc:Fallback>
                <p:oleObj name="Equation" r:id="rId7" imgW="1104840" imgH="2664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7005" y="3300190"/>
                        <a:ext cx="1380207" cy="333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03222"/>
              </p:ext>
            </p:extLst>
          </p:nvPr>
        </p:nvGraphicFramePr>
        <p:xfrm>
          <a:off x="2745383" y="3578470"/>
          <a:ext cx="1150641" cy="307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Equation" r:id="rId9" imgW="901440" imgH="241200" progId="Equation.3">
                  <p:embed/>
                </p:oleObj>
              </mc:Choice>
              <mc:Fallback>
                <p:oleObj name="Equation" r:id="rId9" imgW="901440" imgH="241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45383" y="3578470"/>
                        <a:ext cx="1150641" cy="307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928450"/>
              </p:ext>
            </p:extLst>
          </p:nvPr>
        </p:nvGraphicFramePr>
        <p:xfrm>
          <a:off x="2879036" y="4267491"/>
          <a:ext cx="1380207" cy="333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Equation" r:id="rId11" imgW="1104840" imgH="266400" progId="Equation.3">
                  <p:embed/>
                </p:oleObj>
              </mc:Choice>
              <mc:Fallback>
                <p:oleObj name="Equation" r:id="rId11" imgW="1104840" imgH="2664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9036" y="4267491"/>
                        <a:ext cx="1380207" cy="333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14855" y="5872655"/>
            <a:ext cx="7906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Au TP1, implanter </a:t>
            </a:r>
            <a:r>
              <a:rPr lang="fr-CA" dirty="0"/>
              <a:t>la version naïve  + la version vectorisée </a:t>
            </a:r>
            <a:r>
              <a:rPr lang="fr-CA" b="1" dirty="0">
                <a:solidFill>
                  <a:srgbClr val="FF0000"/>
                </a:solidFill>
              </a:rPr>
              <a:t>sans boucles for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022549" y="5720149"/>
            <a:ext cx="70945" cy="394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78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16200000">
            <a:off x="4026420" y="4355637"/>
            <a:ext cx="732660" cy="58102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52445" y="5163588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/>
              <a:t>Softmax</a:t>
            </a:r>
            <a:endParaRPr lang="en-US" b="1" dirty="0"/>
          </a:p>
        </p:txBody>
      </p:sp>
      <p:sp>
        <p:nvSpPr>
          <p:cNvPr id="66" name="Oval 65"/>
          <p:cNvSpPr/>
          <p:nvPr/>
        </p:nvSpPr>
        <p:spPr>
          <a:xfrm>
            <a:off x="3781559" y="2088689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/>
        </p:nvGraphicFramePr>
        <p:xfrm>
          <a:off x="3856007" y="2242308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Equation" r:id="rId3" imgW="266400" imgH="164880" progId="Equation.3">
                  <p:embed/>
                </p:oleObj>
              </mc:Choice>
              <mc:Fallback>
                <p:oleObj name="Equation" r:id="rId3" imgW="266400" imgH="164880" progId="Equation.3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6007" y="2242308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Oval 67"/>
          <p:cNvSpPr/>
          <p:nvPr/>
        </p:nvSpPr>
        <p:spPr>
          <a:xfrm>
            <a:off x="3789690" y="2747932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3777248" y="3407175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ounded Rectangle 69"/>
          <p:cNvSpPr/>
          <p:nvPr/>
        </p:nvSpPr>
        <p:spPr>
          <a:xfrm>
            <a:off x="4629150" y="2118855"/>
            <a:ext cx="477248" cy="18080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4393103" y="2776970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norm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4346193" y="2333320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354324" y="2992563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341882" y="3651806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144388" y="2359990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123944" y="3019233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111502" y="3678476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3856007" y="2898460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Equation" r:id="rId5" imgW="266400" imgH="164880" progId="Equation.3">
                  <p:embed/>
                </p:oleObj>
              </mc:Choice>
              <mc:Fallback>
                <p:oleObj name="Equation" r:id="rId5" imgW="266400" imgH="164880" progId="Equation.3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6007" y="2898460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/>
        </p:nvGraphicFramePr>
        <p:xfrm>
          <a:off x="3847226" y="3549431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Equation" r:id="rId6" imgW="266400" imgH="164880" progId="Equation.3">
                  <p:embed/>
                </p:oleObj>
              </mc:Choice>
              <mc:Fallback>
                <p:oleObj name="Equation" r:id="rId6" imgW="266400" imgH="164880" progId="Equation.3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7226" y="3549431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303865"/>
              </p:ext>
            </p:extLst>
          </p:nvPr>
        </p:nvGraphicFramePr>
        <p:xfrm>
          <a:off x="5448933" y="1791497"/>
          <a:ext cx="1844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Equation" r:id="rId7" imgW="1218960" imgH="545760" progId="Equation.DSMT4">
                  <p:embed/>
                </p:oleObj>
              </mc:Choice>
              <mc:Fallback>
                <p:oleObj name="Equation" r:id="rId7" imgW="1218960" imgH="545760" progId="Equation.DSMT4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33" y="1791497"/>
                        <a:ext cx="1844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Oval 93"/>
          <p:cNvSpPr/>
          <p:nvPr/>
        </p:nvSpPr>
        <p:spPr>
          <a:xfrm>
            <a:off x="2914321" y="2127981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/>
          <p:cNvSpPr/>
          <p:nvPr/>
        </p:nvSpPr>
        <p:spPr>
          <a:xfrm>
            <a:off x="2922452" y="2787224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/>
          <p:cNvSpPr/>
          <p:nvPr/>
        </p:nvSpPr>
        <p:spPr>
          <a:xfrm>
            <a:off x="2910010" y="3446467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3490385" y="2351823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22" idx="6"/>
          </p:cNvCxnSpPr>
          <p:nvPr/>
        </p:nvCxnSpPr>
        <p:spPr>
          <a:xfrm flipV="1">
            <a:off x="3498516" y="3047295"/>
            <a:ext cx="301670" cy="7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2" idx="6"/>
          </p:cNvCxnSpPr>
          <p:nvPr/>
        </p:nvCxnSpPr>
        <p:spPr>
          <a:xfrm flipV="1">
            <a:off x="3486074" y="3709112"/>
            <a:ext cx="314112" cy="48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999640"/>
              </p:ext>
            </p:extLst>
          </p:nvPr>
        </p:nvGraphicFramePr>
        <p:xfrm>
          <a:off x="2989263" y="2203450"/>
          <a:ext cx="4651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Equation" r:id="rId9" imgW="330120" imgH="253800" progId="Equation.DSMT4">
                  <p:embed/>
                </p:oleObj>
              </mc:Choice>
              <mc:Fallback>
                <p:oleObj name="Equation" r:id="rId9" imgW="330120" imgH="253800" progId="Equation.DSMT4">
                  <p:embed/>
                  <p:pic>
                    <p:nvPicPr>
                      <p:cNvPr id="10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2203450"/>
                        <a:ext cx="465137" cy="3603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769717"/>
              </p:ext>
            </p:extLst>
          </p:nvPr>
        </p:nvGraphicFramePr>
        <p:xfrm>
          <a:off x="2994025" y="2874963"/>
          <a:ext cx="4667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" name="Equation" r:id="rId11" imgW="330120" imgH="253800" progId="Equation.DSMT4">
                  <p:embed/>
                </p:oleObj>
              </mc:Choice>
              <mc:Fallback>
                <p:oleObj name="Equation" r:id="rId11" imgW="330120" imgH="253800" progId="Equation.DSMT4">
                  <p:embed/>
                  <p:pic>
                    <p:nvPicPr>
                      <p:cNvPr id="1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25" y="2874963"/>
                        <a:ext cx="466725" cy="3603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766213"/>
              </p:ext>
            </p:extLst>
          </p:nvPr>
        </p:nvGraphicFramePr>
        <p:xfrm>
          <a:off x="2962275" y="3538538"/>
          <a:ext cx="46513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Equation" r:id="rId13" imgW="330120" imgH="253800" progId="Equation.DSMT4">
                  <p:embed/>
                </p:oleObj>
              </mc:Choice>
              <mc:Fallback>
                <p:oleObj name="Equation" r:id="rId13" imgW="330120" imgH="253800" progId="Equation.DSMT4">
                  <p:embed/>
                  <p:pic>
                    <p:nvPicPr>
                      <p:cNvPr id="10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2275" y="3538538"/>
                        <a:ext cx="465138" cy="3571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R</a:t>
            </a:r>
            <a:r>
              <a:rPr lang="fr-CA" dirty="0"/>
              <a:t>égression logistique </a:t>
            </a:r>
            <a:r>
              <a:rPr lang="fr-CA" dirty="0" err="1"/>
              <a:t>multiclasse</a:t>
            </a:r>
            <a:endParaRPr lang="fr-CA" dirty="0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196356"/>
              </p:ext>
            </p:extLst>
          </p:nvPr>
        </p:nvGraphicFramePr>
        <p:xfrm>
          <a:off x="5484813" y="2633663"/>
          <a:ext cx="18256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name="Equation" r:id="rId15" imgW="1206360" imgH="545760" progId="Equation.DSMT4">
                  <p:embed/>
                </p:oleObj>
              </mc:Choice>
              <mc:Fallback>
                <p:oleObj name="Equation" r:id="rId15" imgW="1206360" imgH="545760" progId="Equation.DSMT4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2633663"/>
                        <a:ext cx="182562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20748"/>
              </p:ext>
            </p:extLst>
          </p:nvPr>
        </p:nvGraphicFramePr>
        <p:xfrm>
          <a:off x="5476021" y="3465789"/>
          <a:ext cx="1844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name="Equation" r:id="rId17" imgW="1218960" imgH="545760" progId="Equation.DSMT4">
                  <p:embed/>
                </p:oleObj>
              </mc:Choice>
              <mc:Fallback>
                <p:oleObj name="Equation" r:id="rId17" imgW="1218960" imgH="545760" progId="Equation.DSMT4">
                  <p:embed/>
                  <p:pic>
                    <p:nvPicPr>
                      <p:cNvPr id="124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021" y="3465789"/>
                        <a:ext cx="1844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1455912" y="2995599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123491"/>
              </p:ext>
            </p:extLst>
          </p:nvPr>
        </p:nvGraphicFramePr>
        <p:xfrm>
          <a:off x="1568004" y="2995135"/>
          <a:ext cx="25876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61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004" y="2995135"/>
                        <a:ext cx="25876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Oval 61"/>
          <p:cNvSpPr/>
          <p:nvPr/>
        </p:nvSpPr>
        <p:spPr>
          <a:xfrm>
            <a:off x="1455912" y="414533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1455912" y="1767923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960394"/>
              </p:ext>
            </p:extLst>
          </p:nvPr>
        </p:nvGraphicFramePr>
        <p:xfrm>
          <a:off x="1620413" y="42276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1" name="Equation" r:id="rId21" imgW="101520" imgH="164880" progId="Equation.3">
                  <p:embed/>
                </p:oleObj>
              </mc:Choice>
              <mc:Fallback>
                <p:oleObj name="Equation" r:id="rId21" imgW="101520" imgH="164880" progId="Equation.3">
                  <p:embed/>
                  <p:pic>
                    <p:nvPicPr>
                      <p:cNvPr id="81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413" y="42276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2" name="Straight Arrow Connector 81"/>
          <p:cNvCxnSpPr>
            <a:stCxn id="60" idx="6"/>
          </p:cNvCxnSpPr>
          <p:nvPr/>
        </p:nvCxnSpPr>
        <p:spPr>
          <a:xfrm flipV="1">
            <a:off x="1887960" y="2387452"/>
            <a:ext cx="1071463" cy="8068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2" idx="6"/>
          </p:cNvCxnSpPr>
          <p:nvPr/>
        </p:nvCxnSpPr>
        <p:spPr>
          <a:xfrm flipV="1">
            <a:off x="1887960" y="2387452"/>
            <a:ext cx="1071463" cy="19566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3" idx="6"/>
          </p:cNvCxnSpPr>
          <p:nvPr/>
        </p:nvCxnSpPr>
        <p:spPr>
          <a:xfrm>
            <a:off x="1887960" y="1966645"/>
            <a:ext cx="1071463" cy="42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315680"/>
              </p:ext>
            </p:extLst>
          </p:nvPr>
        </p:nvGraphicFramePr>
        <p:xfrm>
          <a:off x="1891854" y="1674335"/>
          <a:ext cx="396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Equation" r:id="rId23" imgW="253800" imgH="241200" progId="Equation.3">
                  <p:embed/>
                </p:oleObj>
              </mc:Choice>
              <mc:Fallback>
                <p:oleObj name="Equation" r:id="rId23" imgW="253800" imgH="241200" progId="Equation.3">
                  <p:embed/>
                  <p:pic>
                    <p:nvPicPr>
                      <p:cNvPr id="85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1854" y="1674335"/>
                        <a:ext cx="396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276705"/>
              </p:ext>
            </p:extLst>
          </p:nvPr>
        </p:nvGraphicFramePr>
        <p:xfrm>
          <a:off x="1839467" y="2722085"/>
          <a:ext cx="4206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Equation" r:id="rId25" imgW="266400" imgH="241200" progId="Equation.3">
                  <p:embed/>
                </p:oleObj>
              </mc:Choice>
              <mc:Fallback>
                <p:oleObj name="Equation" r:id="rId25" imgW="266400" imgH="241200" progId="Equation.3">
                  <p:embed/>
                  <p:pic>
                    <p:nvPicPr>
                      <p:cNvPr id="125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467" y="2722085"/>
                        <a:ext cx="420687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774006"/>
              </p:ext>
            </p:extLst>
          </p:nvPr>
        </p:nvGraphicFramePr>
        <p:xfrm>
          <a:off x="1734692" y="3758722"/>
          <a:ext cx="4206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Equation" r:id="rId27" imgW="266400" imgH="241200" progId="Equation.3">
                  <p:embed/>
                </p:oleObj>
              </mc:Choice>
              <mc:Fallback>
                <p:oleObj name="Equation" r:id="rId27" imgW="266400" imgH="241200" progId="Equation.3">
                  <p:embed/>
                  <p:pic>
                    <p:nvPicPr>
                      <p:cNvPr id="126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4692" y="3758722"/>
                        <a:ext cx="4206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7" name="Straight Arrow Connector 126"/>
          <p:cNvCxnSpPr>
            <a:stCxn id="60" idx="6"/>
          </p:cNvCxnSpPr>
          <p:nvPr/>
        </p:nvCxnSpPr>
        <p:spPr>
          <a:xfrm flipV="1">
            <a:off x="1887960" y="3046695"/>
            <a:ext cx="1079594" cy="147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62" idx="6"/>
          </p:cNvCxnSpPr>
          <p:nvPr/>
        </p:nvCxnSpPr>
        <p:spPr>
          <a:xfrm flipV="1">
            <a:off x="1887960" y="3046695"/>
            <a:ext cx="1079594" cy="129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3" idx="6"/>
          </p:cNvCxnSpPr>
          <p:nvPr/>
        </p:nvCxnSpPr>
        <p:spPr>
          <a:xfrm>
            <a:off x="1887960" y="1966645"/>
            <a:ext cx="1079594" cy="10800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121243"/>
              </p:ext>
            </p:extLst>
          </p:nvPr>
        </p:nvGraphicFramePr>
        <p:xfrm>
          <a:off x="2428429" y="2117247"/>
          <a:ext cx="3175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Equation" r:id="rId29" imgW="241200" imgH="241200" progId="Equation.3">
                  <p:embed/>
                </p:oleObj>
              </mc:Choice>
              <mc:Fallback>
                <p:oleObj name="Equation" r:id="rId29" imgW="241200" imgH="241200" progId="Equation.3">
                  <p:embed/>
                  <p:pic>
                    <p:nvPicPr>
                      <p:cNvPr id="130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429" y="2117247"/>
                        <a:ext cx="3175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045977"/>
              </p:ext>
            </p:extLst>
          </p:nvPr>
        </p:nvGraphicFramePr>
        <p:xfrm>
          <a:off x="2352229" y="2845910"/>
          <a:ext cx="33337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6" name="Equation" r:id="rId31" imgW="253800" imgH="241200" progId="Equation.3">
                  <p:embed/>
                </p:oleObj>
              </mc:Choice>
              <mc:Fallback>
                <p:oleObj name="Equation" r:id="rId31" imgW="253800" imgH="241200" progId="Equation.3">
                  <p:embed/>
                  <p:pic>
                    <p:nvPicPr>
                      <p:cNvPr id="131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229" y="2845910"/>
                        <a:ext cx="333375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9966"/>
              </p:ext>
            </p:extLst>
          </p:nvPr>
        </p:nvGraphicFramePr>
        <p:xfrm>
          <a:off x="2507804" y="3709510"/>
          <a:ext cx="32543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7" name="Equation" r:id="rId33" imgW="253800" imgH="241200" progId="Equation.3">
                  <p:embed/>
                </p:oleObj>
              </mc:Choice>
              <mc:Fallback>
                <p:oleObj name="Equation" r:id="rId33" imgW="253800" imgH="241200" progId="Equation.3">
                  <p:embed/>
                  <p:pic>
                    <p:nvPicPr>
                      <p:cNvPr id="132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804" y="3709510"/>
                        <a:ext cx="32543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3" name="Straight Arrow Connector 132"/>
          <p:cNvCxnSpPr>
            <a:stCxn id="60" idx="6"/>
          </p:cNvCxnSpPr>
          <p:nvPr/>
        </p:nvCxnSpPr>
        <p:spPr>
          <a:xfrm>
            <a:off x="1887960" y="3194321"/>
            <a:ext cx="1067152" cy="5116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2" idx="6"/>
          </p:cNvCxnSpPr>
          <p:nvPr/>
        </p:nvCxnSpPr>
        <p:spPr>
          <a:xfrm flipV="1">
            <a:off x="1887960" y="3705938"/>
            <a:ext cx="1067152" cy="638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63" idx="6"/>
          </p:cNvCxnSpPr>
          <p:nvPr/>
        </p:nvCxnSpPr>
        <p:spPr>
          <a:xfrm>
            <a:off x="1887960" y="1966645"/>
            <a:ext cx="1067152" cy="1739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098693"/>
              </p:ext>
            </p:extLst>
          </p:nvPr>
        </p:nvGraphicFramePr>
        <p:xfrm>
          <a:off x="1928367" y="2234722"/>
          <a:ext cx="3968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Equation" r:id="rId35" imgW="253800" imgH="241200" progId="Equation.3">
                  <p:embed/>
                </p:oleObj>
              </mc:Choice>
              <mc:Fallback>
                <p:oleObj name="Equation" r:id="rId35" imgW="253800" imgH="241200" progId="Equation.3">
                  <p:embed/>
                  <p:pic>
                    <p:nvPicPr>
                      <p:cNvPr id="136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367" y="2234722"/>
                        <a:ext cx="3968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47546"/>
              </p:ext>
            </p:extLst>
          </p:nvPr>
        </p:nvGraphicFramePr>
        <p:xfrm>
          <a:off x="1974404" y="3211035"/>
          <a:ext cx="4191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9" name="Equation" r:id="rId37" imgW="266400" imgH="241200" progId="Equation.3">
                  <p:embed/>
                </p:oleObj>
              </mc:Choice>
              <mc:Fallback>
                <p:oleObj name="Equation" r:id="rId37" imgW="266400" imgH="241200" progId="Equation.3">
                  <p:embed/>
                  <p:pic>
                    <p:nvPicPr>
                      <p:cNvPr id="137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04" y="3211035"/>
                        <a:ext cx="41910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1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344446"/>
              </p:ext>
            </p:extLst>
          </p:nvPr>
        </p:nvGraphicFramePr>
        <p:xfrm>
          <a:off x="2080767" y="4118450"/>
          <a:ext cx="4191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Equation" r:id="rId39" imgW="266400" imgH="241200" progId="Equation.3">
                  <p:embed/>
                </p:oleObj>
              </mc:Choice>
              <mc:Fallback>
                <p:oleObj name="Equation" r:id="rId39" imgW="266400" imgH="241200" progId="Equation.3">
                  <p:embed/>
                  <p:pic>
                    <p:nvPicPr>
                      <p:cNvPr id="138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0767" y="4118450"/>
                        <a:ext cx="4191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014334"/>
              </p:ext>
            </p:extLst>
          </p:nvPr>
        </p:nvGraphicFramePr>
        <p:xfrm>
          <a:off x="1552129" y="1780697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Equation" r:id="rId41" imgW="152280" imgH="215640" progId="Equation.3">
                  <p:embed/>
                </p:oleObj>
              </mc:Choice>
              <mc:Fallback>
                <p:oleObj name="Equation" r:id="rId41" imgW="152280" imgH="215640" progId="Equation.3">
                  <p:embed/>
                  <p:pic>
                    <p:nvPicPr>
                      <p:cNvPr id="139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129" y="1780697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2115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Arrow Connector 100"/>
          <p:cNvCxnSpPr/>
          <p:nvPr/>
        </p:nvCxnSpPr>
        <p:spPr>
          <a:xfrm>
            <a:off x="3490385" y="2351823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22" idx="6"/>
          </p:cNvCxnSpPr>
          <p:nvPr/>
        </p:nvCxnSpPr>
        <p:spPr>
          <a:xfrm flipV="1">
            <a:off x="3498516" y="3047295"/>
            <a:ext cx="301670" cy="7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2" idx="6"/>
          </p:cNvCxnSpPr>
          <p:nvPr/>
        </p:nvCxnSpPr>
        <p:spPr>
          <a:xfrm flipV="1">
            <a:off x="3486074" y="3709112"/>
            <a:ext cx="314112" cy="48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Arrow 1"/>
          <p:cNvSpPr/>
          <p:nvPr/>
        </p:nvSpPr>
        <p:spPr>
          <a:xfrm rot="16200000">
            <a:off x="4026420" y="4355637"/>
            <a:ext cx="732660" cy="58102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52445" y="5163588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/>
              <a:t>Softmax</a:t>
            </a:r>
            <a:endParaRPr lang="en-US" b="1" dirty="0"/>
          </a:p>
        </p:txBody>
      </p:sp>
      <p:sp>
        <p:nvSpPr>
          <p:cNvPr id="66" name="Oval 65"/>
          <p:cNvSpPr/>
          <p:nvPr/>
        </p:nvSpPr>
        <p:spPr>
          <a:xfrm>
            <a:off x="3781559" y="2088689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/>
        </p:nvGraphicFramePr>
        <p:xfrm>
          <a:off x="3856007" y="2242308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" name="Equation" r:id="rId3" imgW="266400" imgH="164880" progId="Equation.3">
                  <p:embed/>
                </p:oleObj>
              </mc:Choice>
              <mc:Fallback>
                <p:oleObj name="Equation" r:id="rId3" imgW="266400" imgH="164880" progId="Equation.3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6007" y="2242308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Oval 67"/>
          <p:cNvSpPr/>
          <p:nvPr/>
        </p:nvSpPr>
        <p:spPr>
          <a:xfrm>
            <a:off x="3789690" y="2747932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3777248" y="3407175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ounded Rectangle 69"/>
          <p:cNvSpPr/>
          <p:nvPr/>
        </p:nvSpPr>
        <p:spPr>
          <a:xfrm>
            <a:off x="4629150" y="2118855"/>
            <a:ext cx="477248" cy="18080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4393103" y="2776970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norm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4346193" y="2333320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354324" y="2992563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341882" y="3651806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3856007" y="2898460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Equation" r:id="rId5" imgW="266400" imgH="164880" progId="Equation.3">
                  <p:embed/>
                </p:oleObj>
              </mc:Choice>
              <mc:Fallback>
                <p:oleObj name="Equation" r:id="rId5" imgW="266400" imgH="164880" progId="Equation.3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6007" y="2898460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/>
        </p:nvGraphicFramePr>
        <p:xfrm>
          <a:off x="3847226" y="3549431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Equation" r:id="rId6" imgW="266400" imgH="164880" progId="Equation.3">
                  <p:embed/>
                </p:oleObj>
              </mc:Choice>
              <mc:Fallback>
                <p:oleObj name="Equation" r:id="rId6" imgW="266400" imgH="164880" progId="Equation.3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7226" y="3549431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446839"/>
              </p:ext>
            </p:extLst>
          </p:nvPr>
        </p:nvGraphicFramePr>
        <p:xfrm>
          <a:off x="7523163" y="2167426"/>
          <a:ext cx="1303337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Equation" r:id="rId7" imgW="901440" imgH="228600" progId="Equation.DSMT4">
                  <p:embed/>
                </p:oleObj>
              </mc:Choice>
              <mc:Fallback>
                <p:oleObj name="Equation" r:id="rId7" imgW="901440" imgH="2286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3163" y="2167426"/>
                        <a:ext cx="1303337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581956"/>
              </p:ext>
            </p:extLst>
          </p:nvPr>
        </p:nvGraphicFramePr>
        <p:xfrm>
          <a:off x="7532688" y="2859576"/>
          <a:ext cx="128428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Equation" r:id="rId9" imgW="888840" imgH="215640" progId="Equation.3">
                  <p:embed/>
                </p:oleObj>
              </mc:Choice>
              <mc:Fallback>
                <p:oleObj name="Equation" r:id="rId9" imgW="888840" imgH="215640" progId="Equation.3">
                  <p:embed/>
                  <p:pic>
                    <p:nvPicPr>
                      <p:cNvPr id="83" name="Object 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32688" y="2859576"/>
                        <a:ext cx="1284287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925899"/>
              </p:ext>
            </p:extLst>
          </p:nvPr>
        </p:nvGraphicFramePr>
        <p:xfrm>
          <a:off x="7523163" y="3485051"/>
          <a:ext cx="130333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" name="Equation" r:id="rId11" imgW="901440" imgH="215640" progId="Equation.3">
                  <p:embed/>
                </p:oleObj>
              </mc:Choice>
              <mc:Fallback>
                <p:oleObj name="Equation" r:id="rId11" imgW="901440" imgH="215640" progId="Equation.3">
                  <p:embed/>
                  <p:pic>
                    <p:nvPicPr>
                      <p:cNvPr id="85" name="Object 8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23163" y="3485051"/>
                        <a:ext cx="1303337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1455912" y="2995599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858907"/>
              </p:ext>
            </p:extLst>
          </p:nvPr>
        </p:nvGraphicFramePr>
        <p:xfrm>
          <a:off x="1568004" y="2995135"/>
          <a:ext cx="25876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Equation" r:id="rId13" imgW="164880" imgH="215640" progId="Equation.3">
                  <p:embed/>
                </p:oleObj>
              </mc:Choice>
              <mc:Fallback>
                <p:oleObj name="Equation" r:id="rId13" imgW="164880" imgH="21564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004" y="2995135"/>
                        <a:ext cx="25876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Oval 88"/>
          <p:cNvSpPr/>
          <p:nvPr/>
        </p:nvSpPr>
        <p:spPr>
          <a:xfrm>
            <a:off x="1455912" y="414533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/>
          <p:cNvSpPr/>
          <p:nvPr/>
        </p:nvSpPr>
        <p:spPr>
          <a:xfrm>
            <a:off x="1455912" y="1767923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104179"/>
              </p:ext>
            </p:extLst>
          </p:nvPr>
        </p:nvGraphicFramePr>
        <p:xfrm>
          <a:off x="1620413" y="42276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Equation" r:id="rId15" imgW="101520" imgH="164880" progId="Equation.3">
                  <p:embed/>
                </p:oleObj>
              </mc:Choice>
              <mc:Fallback>
                <p:oleObj name="Equation" r:id="rId15" imgW="101520" imgH="164880" progId="Equation.3">
                  <p:embed/>
                  <p:pic>
                    <p:nvPicPr>
                      <p:cNvPr id="91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413" y="42276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2" name="Straight Arrow Connector 91"/>
          <p:cNvCxnSpPr>
            <a:stCxn id="87" idx="6"/>
            <a:endCxn id="94" idx="2"/>
          </p:cNvCxnSpPr>
          <p:nvPr/>
        </p:nvCxnSpPr>
        <p:spPr>
          <a:xfrm flipV="1">
            <a:off x="1887960" y="2387452"/>
            <a:ext cx="1071463" cy="8068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9" idx="6"/>
            <a:endCxn id="94" idx="2"/>
          </p:cNvCxnSpPr>
          <p:nvPr/>
        </p:nvCxnSpPr>
        <p:spPr>
          <a:xfrm flipV="1">
            <a:off x="1887960" y="2387452"/>
            <a:ext cx="1071463" cy="19566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2959423" y="2119961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0" idx="6"/>
            <a:endCxn id="94" idx="2"/>
          </p:cNvCxnSpPr>
          <p:nvPr/>
        </p:nvCxnSpPr>
        <p:spPr>
          <a:xfrm>
            <a:off x="1887960" y="1966645"/>
            <a:ext cx="1071463" cy="42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054759"/>
              </p:ext>
            </p:extLst>
          </p:nvPr>
        </p:nvGraphicFramePr>
        <p:xfrm>
          <a:off x="1891854" y="1674335"/>
          <a:ext cx="396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Equation" r:id="rId17" imgW="253800" imgH="241200" progId="Equation.3">
                  <p:embed/>
                </p:oleObj>
              </mc:Choice>
              <mc:Fallback>
                <p:oleObj name="Equation" r:id="rId17" imgW="253800" imgH="241200" progId="Equation.3">
                  <p:embed/>
                  <p:pic>
                    <p:nvPicPr>
                      <p:cNvPr id="96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1854" y="1674335"/>
                        <a:ext cx="396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870035"/>
              </p:ext>
            </p:extLst>
          </p:nvPr>
        </p:nvGraphicFramePr>
        <p:xfrm>
          <a:off x="1839467" y="2722085"/>
          <a:ext cx="4206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name="Equation" r:id="rId19" imgW="266400" imgH="241200" progId="Equation.3">
                  <p:embed/>
                </p:oleObj>
              </mc:Choice>
              <mc:Fallback>
                <p:oleObj name="Equation" r:id="rId19" imgW="266400" imgH="24120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467" y="2722085"/>
                        <a:ext cx="420687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994364"/>
              </p:ext>
            </p:extLst>
          </p:nvPr>
        </p:nvGraphicFramePr>
        <p:xfrm>
          <a:off x="1734692" y="3758722"/>
          <a:ext cx="4206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Equation" r:id="rId21" imgW="266400" imgH="241200" progId="Equation.3">
                  <p:embed/>
                </p:oleObj>
              </mc:Choice>
              <mc:Fallback>
                <p:oleObj name="Equation" r:id="rId21" imgW="266400" imgH="241200" progId="Equation.3">
                  <p:embed/>
                  <p:pic>
                    <p:nvPicPr>
                      <p:cNvPr id="98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4692" y="3758722"/>
                        <a:ext cx="4206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0" name="Straight Arrow Connector 119"/>
          <p:cNvCxnSpPr>
            <a:stCxn id="87" idx="6"/>
            <a:endCxn id="122" idx="2"/>
          </p:cNvCxnSpPr>
          <p:nvPr/>
        </p:nvCxnSpPr>
        <p:spPr>
          <a:xfrm flipV="1">
            <a:off x="1887960" y="3046695"/>
            <a:ext cx="1079594" cy="147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89" idx="6"/>
            <a:endCxn id="122" idx="2"/>
          </p:cNvCxnSpPr>
          <p:nvPr/>
        </p:nvCxnSpPr>
        <p:spPr>
          <a:xfrm flipV="1">
            <a:off x="1887960" y="3046695"/>
            <a:ext cx="1079594" cy="129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2967554" y="2779204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/>
          <p:cNvCxnSpPr>
            <a:stCxn id="90" idx="6"/>
            <a:endCxn id="122" idx="2"/>
          </p:cNvCxnSpPr>
          <p:nvPr/>
        </p:nvCxnSpPr>
        <p:spPr>
          <a:xfrm>
            <a:off x="1887960" y="1966645"/>
            <a:ext cx="1079594" cy="10800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230438"/>
              </p:ext>
            </p:extLst>
          </p:nvPr>
        </p:nvGraphicFramePr>
        <p:xfrm>
          <a:off x="2428429" y="2117247"/>
          <a:ext cx="3175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Equation" r:id="rId23" imgW="241200" imgH="241200" progId="Equation.3">
                  <p:embed/>
                </p:oleObj>
              </mc:Choice>
              <mc:Fallback>
                <p:oleObj name="Equation" r:id="rId23" imgW="241200" imgH="241200" progId="Equation.3">
                  <p:embed/>
                  <p:pic>
                    <p:nvPicPr>
                      <p:cNvPr id="117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429" y="2117247"/>
                        <a:ext cx="3175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928116"/>
              </p:ext>
            </p:extLst>
          </p:nvPr>
        </p:nvGraphicFramePr>
        <p:xfrm>
          <a:off x="2352229" y="2845910"/>
          <a:ext cx="33337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Equation" r:id="rId25" imgW="253800" imgH="241200" progId="Equation.3">
                  <p:embed/>
                </p:oleObj>
              </mc:Choice>
              <mc:Fallback>
                <p:oleObj name="Equation" r:id="rId25" imgW="253800" imgH="241200" progId="Equation.3">
                  <p:embed/>
                  <p:pic>
                    <p:nvPicPr>
                      <p:cNvPr id="118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229" y="2845910"/>
                        <a:ext cx="333375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831118"/>
              </p:ext>
            </p:extLst>
          </p:nvPr>
        </p:nvGraphicFramePr>
        <p:xfrm>
          <a:off x="2507804" y="3709510"/>
          <a:ext cx="32543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Equation" r:id="rId27" imgW="253800" imgH="241200" progId="Equation.3">
                  <p:embed/>
                </p:oleObj>
              </mc:Choice>
              <mc:Fallback>
                <p:oleObj name="Equation" r:id="rId27" imgW="253800" imgH="241200" progId="Equation.3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804" y="3709510"/>
                        <a:ext cx="32543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Oval 111"/>
          <p:cNvSpPr/>
          <p:nvPr/>
        </p:nvSpPr>
        <p:spPr>
          <a:xfrm>
            <a:off x="2955112" y="3438447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3" name="Straight Arrow Connector 112"/>
          <p:cNvCxnSpPr>
            <a:stCxn id="87" idx="6"/>
            <a:endCxn id="112" idx="2"/>
          </p:cNvCxnSpPr>
          <p:nvPr/>
        </p:nvCxnSpPr>
        <p:spPr>
          <a:xfrm>
            <a:off x="1887960" y="3194321"/>
            <a:ext cx="1067152" cy="5116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9" idx="6"/>
            <a:endCxn id="112" idx="2"/>
          </p:cNvCxnSpPr>
          <p:nvPr/>
        </p:nvCxnSpPr>
        <p:spPr>
          <a:xfrm flipV="1">
            <a:off x="1887960" y="3705938"/>
            <a:ext cx="1067152" cy="638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0" idx="6"/>
            <a:endCxn id="112" idx="2"/>
          </p:cNvCxnSpPr>
          <p:nvPr/>
        </p:nvCxnSpPr>
        <p:spPr>
          <a:xfrm>
            <a:off x="1887960" y="1966645"/>
            <a:ext cx="1067152" cy="1739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99935"/>
              </p:ext>
            </p:extLst>
          </p:nvPr>
        </p:nvGraphicFramePr>
        <p:xfrm>
          <a:off x="1928367" y="2234722"/>
          <a:ext cx="3968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Equation" r:id="rId29" imgW="253800" imgH="241200" progId="Equation.3">
                  <p:embed/>
                </p:oleObj>
              </mc:Choice>
              <mc:Fallback>
                <p:oleObj name="Equation" r:id="rId29" imgW="253800" imgH="24120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367" y="2234722"/>
                        <a:ext cx="3968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722"/>
              </p:ext>
            </p:extLst>
          </p:nvPr>
        </p:nvGraphicFramePr>
        <p:xfrm>
          <a:off x="1974404" y="3211035"/>
          <a:ext cx="4191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Equation" r:id="rId31" imgW="266400" imgH="241200" progId="Equation.3">
                  <p:embed/>
                </p:oleObj>
              </mc:Choice>
              <mc:Fallback>
                <p:oleObj name="Equation" r:id="rId31" imgW="266400" imgH="241200" progId="Equation.3">
                  <p:embed/>
                  <p:pic>
                    <p:nvPicPr>
                      <p:cNvPr id="11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04" y="3211035"/>
                        <a:ext cx="41910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515939"/>
              </p:ext>
            </p:extLst>
          </p:nvPr>
        </p:nvGraphicFramePr>
        <p:xfrm>
          <a:off x="2080767" y="4118450"/>
          <a:ext cx="4191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Equation" r:id="rId33" imgW="266400" imgH="241200" progId="Equation.3">
                  <p:embed/>
                </p:oleObj>
              </mc:Choice>
              <mc:Fallback>
                <p:oleObj name="Equation" r:id="rId33" imgW="266400" imgH="241200" progId="Equation.3">
                  <p:embed/>
                  <p:pic>
                    <p:nvPicPr>
                      <p:cNvPr id="111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0767" y="4118450"/>
                        <a:ext cx="4191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036395"/>
              </p:ext>
            </p:extLst>
          </p:nvPr>
        </p:nvGraphicFramePr>
        <p:xfrm>
          <a:off x="1552129" y="1780697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name="Equation" r:id="rId35" imgW="152280" imgH="215640" progId="Equation.3">
                  <p:embed/>
                </p:oleObj>
              </mc:Choice>
              <mc:Fallback>
                <p:oleObj name="Equation" r:id="rId35" imgW="152280" imgH="215640" progId="Equation.3">
                  <p:embed/>
                  <p:pic>
                    <p:nvPicPr>
                      <p:cNvPr id="104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129" y="1780697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107595"/>
              </p:ext>
            </p:extLst>
          </p:nvPr>
        </p:nvGraphicFramePr>
        <p:xfrm>
          <a:off x="3034365" y="2195430"/>
          <a:ext cx="4651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Equation" r:id="rId37" imgW="330120" imgH="253800" progId="Equation.DSMT4">
                  <p:embed/>
                </p:oleObj>
              </mc:Choice>
              <mc:Fallback>
                <p:oleObj name="Equation" r:id="rId37" imgW="330120" imgH="253800" progId="Equation.DSMT4">
                  <p:embed/>
                  <p:pic>
                    <p:nvPicPr>
                      <p:cNvPr id="10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365" y="2195430"/>
                        <a:ext cx="465137" cy="3603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71941"/>
              </p:ext>
            </p:extLst>
          </p:nvPr>
        </p:nvGraphicFramePr>
        <p:xfrm>
          <a:off x="3039127" y="2866943"/>
          <a:ext cx="4667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Equation" r:id="rId39" imgW="330120" imgH="253800" progId="Equation.DSMT4">
                  <p:embed/>
                </p:oleObj>
              </mc:Choice>
              <mc:Fallback>
                <p:oleObj name="Equation" r:id="rId39" imgW="330120" imgH="253800" progId="Equation.DSMT4">
                  <p:embed/>
                  <p:pic>
                    <p:nvPicPr>
                      <p:cNvPr id="1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9127" y="2866943"/>
                        <a:ext cx="466725" cy="3603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46507"/>
              </p:ext>
            </p:extLst>
          </p:nvPr>
        </p:nvGraphicFramePr>
        <p:xfrm>
          <a:off x="3007377" y="3530518"/>
          <a:ext cx="46513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Equation" r:id="rId41" imgW="330120" imgH="253800" progId="Equation.DSMT4">
                  <p:embed/>
                </p:oleObj>
              </mc:Choice>
              <mc:Fallback>
                <p:oleObj name="Equation" r:id="rId41" imgW="330120" imgH="253800" progId="Equation.DSMT4">
                  <p:embed/>
                  <p:pic>
                    <p:nvPicPr>
                      <p:cNvPr id="10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377" y="3530518"/>
                        <a:ext cx="465138" cy="3571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R</a:t>
            </a:r>
            <a:r>
              <a:rPr lang="fr-CA" dirty="0"/>
              <a:t>égression logistique </a:t>
            </a:r>
            <a:r>
              <a:rPr lang="fr-CA" dirty="0" err="1"/>
              <a:t>multiclasse</a:t>
            </a:r>
            <a:endParaRPr lang="fr-CA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144388" y="2359990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123944" y="3019233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111502" y="3678476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290847"/>
              </p:ext>
            </p:extLst>
          </p:nvPr>
        </p:nvGraphicFramePr>
        <p:xfrm>
          <a:off x="5448933" y="1791497"/>
          <a:ext cx="1844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Equation" r:id="rId43" imgW="1218960" imgH="545760" progId="Equation.DSMT4">
                  <p:embed/>
                </p:oleObj>
              </mc:Choice>
              <mc:Fallback>
                <p:oleObj name="Equation" r:id="rId43" imgW="1218960" imgH="545760" progId="Equation.DSMT4">
                  <p:embed/>
                  <p:pic>
                    <p:nvPicPr>
                      <p:cNvPr id="125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33" y="1791497"/>
                        <a:ext cx="1844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373811"/>
              </p:ext>
            </p:extLst>
          </p:nvPr>
        </p:nvGraphicFramePr>
        <p:xfrm>
          <a:off x="5484813" y="2633663"/>
          <a:ext cx="18256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name="Equation" r:id="rId45" imgW="1206360" imgH="545760" progId="Equation.DSMT4">
                  <p:embed/>
                </p:oleObj>
              </mc:Choice>
              <mc:Fallback>
                <p:oleObj name="Equation" r:id="rId45" imgW="1206360" imgH="545760" progId="Equation.DSMT4">
                  <p:embed/>
                  <p:pic>
                    <p:nvPicPr>
                      <p:cNvPr id="126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2633663"/>
                        <a:ext cx="182562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25439"/>
              </p:ext>
            </p:extLst>
          </p:nvPr>
        </p:nvGraphicFramePr>
        <p:xfrm>
          <a:off x="5476021" y="3465789"/>
          <a:ext cx="1844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8" name="Equation" r:id="rId47" imgW="1218960" imgH="545760" progId="Equation.DSMT4">
                  <p:embed/>
                </p:oleObj>
              </mc:Choice>
              <mc:Fallback>
                <p:oleObj name="Equation" r:id="rId47" imgW="1218960" imgH="545760" progId="Equation.DSMT4">
                  <p:embed/>
                  <p:pic>
                    <p:nvPicPr>
                      <p:cNvPr id="127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021" y="3465789"/>
                        <a:ext cx="1844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7434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16351" y="1982469"/>
          <a:ext cx="4506971" cy="354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Image" r:id="rId3" imgW="11758680" imgH="9218880" progId="Photoshop.Image.11">
                  <p:embed/>
                </p:oleObj>
              </mc:Choice>
              <mc:Fallback>
                <p:oleObj name="Image" r:id="rId3" imgW="11758680" imgH="9218880" progId="Photoshop.Image.11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51" y="1982469"/>
                        <a:ext cx="4506971" cy="3544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281613" y="1982788"/>
          <a:ext cx="3576637" cy="364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Equation" r:id="rId5" imgW="2108160" imgH="2260440" progId="Equation.3">
                  <p:embed/>
                </p:oleObj>
              </mc:Choice>
              <mc:Fallback>
                <p:oleObj name="Equation" r:id="rId5" imgW="2108160" imgH="22604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613" y="1982788"/>
                        <a:ext cx="3576637" cy="364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207195" y="5929106"/>
            <a:ext cx="7019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3600" dirty="0"/>
              <a:t>Étiquettes de classe</a:t>
            </a:r>
            <a:r>
              <a:rPr lang="fr-CA" sz="3600" b="1" dirty="0"/>
              <a:t> : </a:t>
            </a:r>
            <a:r>
              <a:rPr lang="fr-CA" sz="3600" b="1" i="1" u="sng" dirty="0"/>
              <a:t>one-hot </a:t>
            </a:r>
            <a:r>
              <a:rPr lang="fr-CA" sz="3600" b="1" i="1" u="sng" dirty="0" err="1"/>
              <a:t>vector</a:t>
            </a:r>
            <a:endParaRPr lang="en-US" sz="3600" b="1" i="1" u="sng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R</a:t>
            </a:r>
            <a:r>
              <a:rPr lang="fr-CA" dirty="0"/>
              <a:t>égression logistique </a:t>
            </a:r>
            <a:r>
              <a:rPr lang="fr-CA" dirty="0" err="1"/>
              <a:t>multiclasse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249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R</a:t>
            </a:r>
            <a:r>
              <a:rPr lang="fr-CA" dirty="0"/>
              <a:t>égression logistique </a:t>
            </a:r>
            <a:r>
              <a:rPr lang="fr-CA" dirty="0" err="1"/>
              <a:t>multiclasse</a:t>
            </a:r>
            <a:endParaRPr lang="fr-CA" dirty="0"/>
          </a:p>
        </p:txBody>
      </p:sp>
      <p:graphicFrame>
        <p:nvGraphicFramePr>
          <p:cNvPr id="6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523931"/>
              </p:ext>
            </p:extLst>
          </p:nvPr>
        </p:nvGraphicFramePr>
        <p:xfrm>
          <a:off x="1669765" y="4180836"/>
          <a:ext cx="599122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" name="Equation" r:id="rId3" imgW="2120760" imgH="431640" progId="Equation.DSMT4">
                  <p:embed/>
                </p:oleObj>
              </mc:Choice>
              <mc:Fallback>
                <p:oleObj name="Equation" r:id="rId3" imgW="2120760" imgH="431640" progId="Equation.DSMT4">
                  <p:embed/>
                  <p:pic>
                    <p:nvPicPr>
                      <p:cNvPr id="6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765" y="4180836"/>
                        <a:ext cx="5991225" cy="13335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854214"/>
              </p:ext>
            </p:extLst>
          </p:nvPr>
        </p:nvGraphicFramePr>
        <p:xfrm>
          <a:off x="2119313" y="1806575"/>
          <a:ext cx="4800600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Equation" r:id="rId5" imgW="1904760" imgH="431640" progId="Equation.DSMT4">
                  <p:embed/>
                </p:oleObj>
              </mc:Choice>
              <mc:Fallback>
                <p:oleObj name="Equation" r:id="rId5" imgW="1904760" imgH="43164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1806575"/>
                        <a:ext cx="4800600" cy="11890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79806" y="1215308"/>
            <a:ext cx="7813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Fonction</a:t>
            </a:r>
            <a:r>
              <a:rPr lang="en-US" dirty="0"/>
              <a:t> de </a:t>
            </a:r>
            <a:r>
              <a:rPr lang="en-US" dirty="0" err="1"/>
              <a:t>coût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entropie</a:t>
            </a:r>
            <a:r>
              <a:rPr lang="en-US" b="1" dirty="0"/>
              <a:t> </a:t>
            </a:r>
            <a:r>
              <a:rPr lang="en-US" b="1" dirty="0" err="1"/>
              <a:t>crois</a:t>
            </a:r>
            <a:r>
              <a:rPr lang="fr-CA" b="1" dirty="0" err="1"/>
              <a:t>ée</a:t>
            </a:r>
            <a:r>
              <a:rPr lang="en-US" dirty="0"/>
              <a:t> (</a:t>
            </a:r>
            <a:r>
              <a:rPr lang="en-US" i="1" dirty="0"/>
              <a:t>cross entropy loss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227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Séparation</a:t>
            </a:r>
            <a:r>
              <a:rPr lang="en-US" dirty="0"/>
              <a:t> </a:t>
            </a:r>
            <a:r>
              <a:rPr lang="en-US" dirty="0" err="1"/>
              <a:t>linéaire</a:t>
            </a:r>
            <a:endParaRPr lang="fr-CA" dirty="0" err="1"/>
          </a:p>
        </p:txBody>
      </p:sp>
      <p:grpSp>
        <p:nvGrpSpPr>
          <p:cNvPr id="2" name="Group 12"/>
          <p:cNvGrpSpPr/>
          <p:nvPr/>
        </p:nvGrpSpPr>
        <p:grpSpPr>
          <a:xfrm>
            <a:off x="918875" y="2857918"/>
            <a:ext cx="2173575" cy="2008684"/>
            <a:chOff x="1079291" y="1656413"/>
            <a:chExt cx="2173575" cy="2008684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214203" y="1656413"/>
              <a:ext cx="14991" cy="20086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1079291" y="3507698"/>
              <a:ext cx="2173575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/>
          <p:cNvSpPr/>
          <p:nvPr/>
        </p:nvSpPr>
        <p:spPr>
          <a:xfrm>
            <a:off x="1391066" y="324016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Oval 17"/>
          <p:cNvSpPr/>
          <p:nvPr/>
        </p:nvSpPr>
        <p:spPr>
          <a:xfrm>
            <a:off x="1543466" y="339256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Oval 18"/>
          <p:cNvSpPr/>
          <p:nvPr/>
        </p:nvSpPr>
        <p:spPr>
          <a:xfrm>
            <a:off x="1695866" y="354496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Oval 19"/>
          <p:cNvSpPr/>
          <p:nvPr/>
        </p:nvSpPr>
        <p:spPr>
          <a:xfrm>
            <a:off x="1848266" y="369736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Oval 20"/>
          <p:cNvSpPr/>
          <p:nvPr/>
        </p:nvSpPr>
        <p:spPr>
          <a:xfrm>
            <a:off x="2015657" y="3497498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Oval 21"/>
          <p:cNvSpPr/>
          <p:nvPr/>
        </p:nvSpPr>
        <p:spPr>
          <a:xfrm>
            <a:off x="1875748" y="3245164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Oval 22"/>
          <p:cNvSpPr/>
          <p:nvPr/>
        </p:nvSpPr>
        <p:spPr>
          <a:xfrm>
            <a:off x="1128738" y="3772318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Oval 23"/>
          <p:cNvSpPr/>
          <p:nvPr/>
        </p:nvSpPr>
        <p:spPr>
          <a:xfrm>
            <a:off x="1550961" y="3692370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" name="Oval 24"/>
          <p:cNvSpPr/>
          <p:nvPr/>
        </p:nvSpPr>
        <p:spPr>
          <a:xfrm>
            <a:off x="1448529" y="3957196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Oval 25"/>
          <p:cNvSpPr/>
          <p:nvPr/>
        </p:nvSpPr>
        <p:spPr>
          <a:xfrm>
            <a:off x="2342942" y="2678036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Oval 26"/>
          <p:cNvSpPr/>
          <p:nvPr/>
        </p:nvSpPr>
        <p:spPr>
          <a:xfrm>
            <a:off x="2218023" y="3010318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5-Point Star 28"/>
          <p:cNvSpPr/>
          <p:nvPr/>
        </p:nvSpPr>
        <p:spPr>
          <a:xfrm>
            <a:off x="2620260" y="382478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5-Point Star 29"/>
          <p:cNvSpPr/>
          <p:nvPr/>
        </p:nvSpPr>
        <p:spPr>
          <a:xfrm>
            <a:off x="2585283" y="406712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5-Point Star 30"/>
          <p:cNvSpPr/>
          <p:nvPr/>
        </p:nvSpPr>
        <p:spPr>
          <a:xfrm>
            <a:off x="3374765" y="3874750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5-Point Star 31"/>
          <p:cNvSpPr/>
          <p:nvPr/>
        </p:nvSpPr>
        <p:spPr>
          <a:xfrm>
            <a:off x="2335447" y="428198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5-Point Star 32"/>
          <p:cNvSpPr/>
          <p:nvPr/>
        </p:nvSpPr>
        <p:spPr>
          <a:xfrm>
            <a:off x="1633407" y="445686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4" name="5-Point Star 33"/>
          <p:cNvSpPr/>
          <p:nvPr/>
        </p:nvSpPr>
        <p:spPr>
          <a:xfrm>
            <a:off x="2025650" y="427198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5-Point Star 34"/>
          <p:cNvSpPr/>
          <p:nvPr/>
        </p:nvSpPr>
        <p:spPr>
          <a:xfrm>
            <a:off x="2882588" y="427448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" name="5-Point Star 35"/>
          <p:cNvSpPr/>
          <p:nvPr/>
        </p:nvSpPr>
        <p:spPr>
          <a:xfrm>
            <a:off x="1985676" y="448684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5-Point Star 36"/>
          <p:cNvSpPr/>
          <p:nvPr/>
        </p:nvSpPr>
        <p:spPr>
          <a:xfrm>
            <a:off x="2880090" y="3934710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5-Point Star 37"/>
          <p:cNvSpPr/>
          <p:nvPr/>
        </p:nvSpPr>
        <p:spPr>
          <a:xfrm>
            <a:off x="2950043" y="350249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941361" y="2910384"/>
            <a:ext cx="2428407" cy="18887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2848160" y="2588493"/>
            <a:ext cx="360038" cy="4197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438504" y="5416712"/>
            <a:ext cx="7167347" cy="92333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CA" sz="1800" dirty="0">
                <a:latin typeface="Times New Roman"/>
                <a:cs typeface="Times New Roman"/>
              </a:rPr>
              <a:t>2 grands </a:t>
            </a:r>
            <a:r>
              <a:rPr lang="en-CA" sz="1800" b="1" dirty="0">
                <a:latin typeface="Times New Roman"/>
                <a:cs typeface="Times New Roman"/>
              </a:rPr>
              <a:t>advantages</a:t>
            </a:r>
            <a:r>
              <a:rPr lang="en-CA" sz="1800" dirty="0">
                <a:latin typeface="Times New Roman"/>
                <a:cs typeface="Times New Roman"/>
              </a:rPr>
              <a:t>.  Une </a:t>
            </a:r>
            <a:r>
              <a:rPr lang="en-CA" sz="1800" dirty="0" err="1">
                <a:latin typeface="Times New Roman"/>
                <a:cs typeface="Times New Roman"/>
              </a:rPr>
              <a:t>fois</a:t>
            </a:r>
            <a:r>
              <a:rPr lang="en-CA" sz="1800" dirty="0">
                <a:latin typeface="Times New Roman"/>
                <a:cs typeface="Times New Roman"/>
              </a:rPr>
              <a:t> </a:t>
            </a:r>
            <a:r>
              <a:rPr lang="en-CA" sz="1800" dirty="0" err="1">
                <a:latin typeface="Times New Roman"/>
                <a:cs typeface="Times New Roman"/>
              </a:rPr>
              <a:t>l’entraînement</a:t>
            </a:r>
            <a:r>
              <a:rPr lang="en-CA" sz="1800" dirty="0">
                <a:latin typeface="Times New Roman"/>
                <a:cs typeface="Times New Roman"/>
              </a:rPr>
              <a:t> </a:t>
            </a:r>
            <a:r>
              <a:rPr lang="en-CA" sz="1800" dirty="0" err="1">
                <a:latin typeface="Times New Roman"/>
                <a:cs typeface="Times New Roman"/>
              </a:rPr>
              <a:t>terminé</a:t>
            </a:r>
            <a:r>
              <a:rPr lang="en-CA" sz="1800" dirty="0">
                <a:latin typeface="Times New Roman"/>
                <a:cs typeface="Times New Roman"/>
              </a:rPr>
              <a:t>, </a:t>
            </a:r>
            <a:endParaRPr lang="en-CA" sz="1800" dirty="0"/>
          </a:p>
          <a:p>
            <a:pPr marL="914400" lvl="1" indent="-457200">
              <a:buFont typeface="+mj-lt"/>
              <a:buAutoNum type="arabicPeriod"/>
            </a:pPr>
            <a:r>
              <a:rPr lang="en-CA" sz="1800" dirty="0">
                <a:latin typeface="Times New Roman"/>
                <a:cs typeface="Times New Roman"/>
              </a:rPr>
              <a:t>Plus </a:t>
            </a:r>
            <a:r>
              <a:rPr lang="en-CA" sz="1800" dirty="0" err="1">
                <a:latin typeface="Times New Roman"/>
                <a:cs typeface="Times New Roman"/>
              </a:rPr>
              <a:t>besoin</a:t>
            </a:r>
            <a:r>
              <a:rPr lang="en-CA" sz="1800" dirty="0">
                <a:latin typeface="Times New Roman"/>
                <a:cs typeface="Times New Roman"/>
              </a:rPr>
              <a:t> de </a:t>
            </a:r>
            <a:r>
              <a:rPr lang="en-CA" sz="1800" dirty="0" err="1">
                <a:latin typeface="Times New Roman"/>
                <a:cs typeface="Times New Roman"/>
              </a:rPr>
              <a:t>données</a:t>
            </a:r>
            <a:r>
              <a:rPr lang="en-CA" sz="1800" dirty="0">
                <a:latin typeface="Times New Roman"/>
                <a:cs typeface="Times New Roman"/>
              </a:rPr>
              <a:t> </a:t>
            </a:r>
            <a:r>
              <a:rPr lang="en-CA" sz="1800" dirty="0" err="1">
                <a:latin typeface="Times New Roman"/>
                <a:cs typeface="Times New Roman"/>
              </a:rPr>
              <a:t>d’entraînement</a:t>
            </a:r>
            <a:r>
              <a:rPr lang="en-CA" sz="1800" dirty="0">
                <a:latin typeface="Times New Roman"/>
                <a:cs typeface="Times New Roman"/>
              </a:rPr>
              <a:t> (vs. nearest neighbor </a:t>
            </a:r>
            <a:r>
              <a:rPr lang="en-CA" sz="1800" dirty="0" err="1">
                <a:latin typeface="Times New Roman"/>
                <a:cs typeface="Times New Roman"/>
              </a:rPr>
              <a:t>p.e.</a:t>
            </a:r>
            <a:r>
              <a:rPr lang="en-CA" sz="1800" dirty="0">
                <a:latin typeface="Times New Roman"/>
                <a:cs typeface="Times New Roman"/>
              </a:rPr>
              <a:t>)</a:t>
            </a:r>
            <a:endParaRPr lang="en-CA" sz="1800" dirty="0"/>
          </a:p>
          <a:p>
            <a:pPr marL="914400" lvl="1" indent="-457200">
              <a:buFont typeface="+mj-lt"/>
              <a:buAutoNum type="arabicPeriod"/>
            </a:pPr>
            <a:r>
              <a:rPr lang="en-CA" sz="1800" dirty="0">
                <a:latin typeface="Times New Roman"/>
                <a:cs typeface="Times New Roman"/>
              </a:rPr>
              <a:t>Classification </a:t>
            </a:r>
            <a:r>
              <a:rPr lang="en-CA" sz="1800" dirty="0" err="1">
                <a:latin typeface="Times New Roman"/>
                <a:cs typeface="Times New Roman"/>
              </a:rPr>
              <a:t>est</a:t>
            </a:r>
            <a:r>
              <a:rPr lang="en-CA" sz="1800" dirty="0">
                <a:latin typeface="Times New Roman"/>
                <a:cs typeface="Times New Roman"/>
              </a:rPr>
              <a:t> très </a:t>
            </a:r>
            <a:r>
              <a:rPr lang="en-CA" sz="1800" dirty="0" err="1">
                <a:latin typeface="Times New Roman"/>
                <a:cs typeface="Times New Roman"/>
              </a:rPr>
              <a:t>rapide</a:t>
            </a:r>
            <a:r>
              <a:rPr lang="en-CA" sz="1800" dirty="0">
                <a:latin typeface="Times New Roman"/>
                <a:cs typeface="Times New Roman"/>
              </a:rPr>
              <a:t> (</a:t>
            </a:r>
            <a:r>
              <a:rPr lang="en-CA" sz="18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produit</a:t>
            </a:r>
            <a:r>
              <a:rPr lang="en-CA"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CA" sz="18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scalaire</a:t>
            </a:r>
            <a:r>
              <a:rPr lang="en-CA"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CA" sz="1800" dirty="0">
                <a:latin typeface="Times New Roman"/>
                <a:cs typeface="Times New Roman"/>
              </a:rPr>
              <a:t>entre 2 </a:t>
            </a:r>
            <a:r>
              <a:rPr lang="en-CA" sz="1800" dirty="0" err="1">
                <a:latin typeface="Times New Roman"/>
                <a:cs typeface="Times New Roman"/>
              </a:rPr>
              <a:t>vecteurs</a:t>
            </a:r>
            <a:r>
              <a:rPr lang="en-CA" sz="1800" dirty="0">
                <a:latin typeface="Times New Roman"/>
                <a:cs typeface="Times New Roman"/>
              </a:rPr>
              <a:t>)</a:t>
            </a:r>
            <a:endParaRPr lang="fr-CA" sz="1800" dirty="0">
              <a:latin typeface="Times New Roman"/>
              <a:cs typeface="Times New Roman"/>
            </a:endParaRPr>
          </a:p>
        </p:txBody>
      </p:sp>
      <p:graphicFrame>
        <p:nvGraphicFramePr>
          <p:cNvPr id="41" name="Object 5"/>
          <p:cNvGraphicFramePr>
            <a:graphicFrameLocks noChangeAspect="1"/>
          </p:cNvGraphicFramePr>
          <p:nvPr/>
        </p:nvGraphicFramePr>
        <p:xfrm>
          <a:off x="3100388" y="4618038"/>
          <a:ext cx="32861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4618038"/>
                        <a:ext cx="328612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/>
        </p:nvGraphicFramePr>
        <p:xfrm>
          <a:off x="582613" y="2608263"/>
          <a:ext cx="357187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5" imgW="164880" imgH="215640" progId="Equation.3">
                  <p:embed/>
                </p:oleObj>
              </mc:Choice>
              <mc:Fallback>
                <p:oleObj name="Equation" r:id="rId5" imgW="164880" imgH="215640" progId="Equation.3">
                  <p:embed/>
                  <p:pic>
                    <p:nvPicPr>
                      <p:cNvPr id="4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2608263"/>
                        <a:ext cx="357187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761206" y="913948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(2D et 2 classes)</a:t>
            </a:r>
          </a:p>
        </p:txBody>
      </p:sp>
      <p:sp>
        <p:nvSpPr>
          <p:cNvPr id="4" name="Rectangle 3"/>
          <p:cNvSpPr/>
          <p:nvPr/>
        </p:nvSpPr>
        <p:spPr>
          <a:xfrm rot="20328572">
            <a:off x="6874143" y="4554074"/>
            <a:ext cx="1882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Par </a:t>
            </a:r>
            <a:r>
              <a:rPr lang="en-CA" dirty="0" err="1"/>
              <a:t>simplicité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20541" y="135640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b="1" dirty="0">
                <a:solidFill>
                  <a:srgbClr val="FF0000"/>
                </a:solidFill>
              </a:rPr>
              <a:t>poids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18242" y="13564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b="1" dirty="0">
                <a:solidFill>
                  <a:srgbClr val="FF0000"/>
                </a:solidFill>
              </a:rPr>
              <a:t>biais</a:t>
            </a:r>
            <a:endParaRPr lang="en-US" sz="18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6" idx="2"/>
          </p:cNvCxnSpPr>
          <p:nvPr/>
        </p:nvCxnSpPr>
        <p:spPr>
          <a:xfrm flipH="1">
            <a:off x="7059413" y="1725737"/>
            <a:ext cx="516354" cy="5242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2"/>
          </p:cNvCxnSpPr>
          <p:nvPr/>
        </p:nvCxnSpPr>
        <p:spPr>
          <a:xfrm>
            <a:off x="7575767" y="1725737"/>
            <a:ext cx="355225" cy="5242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2"/>
          </p:cNvCxnSpPr>
          <p:nvPr/>
        </p:nvCxnSpPr>
        <p:spPr>
          <a:xfrm flipH="1">
            <a:off x="6341407" y="1725737"/>
            <a:ext cx="1" cy="548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005353"/>
              </p:ext>
            </p:extLst>
          </p:nvPr>
        </p:nvGraphicFramePr>
        <p:xfrm>
          <a:off x="1729428" y="2174749"/>
          <a:ext cx="8270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7" imgW="583920" imgH="228600" progId="Equation.3">
                  <p:embed/>
                </p:oleObj>
              </mc:Choice>
              <mc:Fallback>
                <p:oleObj name="Equation" r:id="rId7" imgW="583920" imgH="22860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9428" y="2174749"/>
                        <a:ext cx="827088" cy="3222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582735"/>
              </p:ext>
            </p:extLst>
          </p:nvPr>
        </p:nvGraphicFramePr>
        <p:xfrm>
          <a:off x="3634822" y="3521244"/>
          <a:ext cx="969963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9" imgW="685800" imgH="228600" progId="Equation.3">
                  <p:embed/>
                </p:oleObj>
              </mc:Choice>
              <mc:Fallback>
                <p:oleObj name="Equation" r:id="rId9" imgW="685800" imgH="228600" progId="Equation.3">
                  <p:embed/>
                  <p:pic>
                    <p:nvPicPr>
                      <p:cNvPr id="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4822" y="3521244"/>
                        <a:ext cx="969963" cy="3222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327766"/>
              </p:ext>
            </p:extLst>
          </p:nvPr>
        </p:nvGraphicFramePr>
        <p:xfrm>
          <a:off x="3162581" y="2278328"/>
          <a:ext cx="244094" cy="28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11" imgW="152280" imgH="177480" progId="Equation.3">
                  <p:embed/>
                </p:oleObj>
              </mc:Choice>
              <mc:Fallback>
                <p:oleObj name="Equation" r:id="rId11" imgW="152280" imgH="177480" progId="Equation.3">
                  <p:embed/>
                  <p:pic>
                    <p:nvPicPr>
                      <p:cNvPr id="5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581" y="2278328"/>
                        <a:ext cx="244094" cy="28358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14597"/>
              </p:ext>
            </p:extLst>
          </p:nvPr>
        </p:nvGraphicFramePr>
        <p:xfrm>
          <a:off x="5630871" y="4194797"/>
          <a:ext cx="2025119" cy="619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13" imgW="787320" imgH="241200" progId="Equation.3">
                  <p:embed/>
                </p:oleObj>
              </mc:Choice>
              <mc:Fallback>
                <p:oleObj name="Equation" r:id="rId13" imgW="787320" imgH="241200" progId="Equation.3">
                  <p:embed/>
                  <p:pic>
                    <p:nvPicPr>
                      <p:cNvPr id="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871" y="4194797"/>
                        <a:ext cx="2025119" cy="61934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006558"/>
              </p:ext>
            </p:extLst>
          </p:nvPr>
        </p:nvGraphicFramePr>
        <p:xfrm>
          <a:off x="4849367" y="2202748"/>
          <a:ext cx="3854450" cy="173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15" imgW="1498320" imgH="672840" progId="Equation.3">
                  <p:embed/>
                </p:oleObj>
              </mc:Choice>
              <mc:Fallback>
                <p:oleObj name="Equation" r:id="rId15" imgW="1498320" imgH="672840" progId="Equation.3">
                  <p:embed/>
                  <p:pic>
                    <p:nvPicPr>
                      <p:cNvPr id="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9367" y="2202748"/>
                        <a:ext cx="3854450" cy="17319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9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Tous les détails du gradient de l’entropie croisée :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244365" y="2501122"/>
            <a:ext cx="8899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 </a:t>
            </a:r>
            <a:r>
              <a:rPr lang="en-CA" b="1" u="sng" dirty="0">
                <a:solidFill>
                  <a:srgbClr val="FF0000"/>
                </a:solidFill>
              </a:rPr>
              <a:t>info.usherbrooke.ca/</a:t>
            </a:r>
            <a:r>
              <a:rPr lang="en-CA" b="1" u="sng" dirty="0" err="1">
                <a:solidFill>
                  <a:srgbClr val="FF0000"/>
                </a:solidFill>
              </a:rPr>
              <a:t>pmjodoin</a:t>
            </a:r>
            <a:r>
              <a:rPr lang="en-CA" b="1" u="sng" dirty="0">
                <a:solidFill>
                  <a:srgbClr val="FF0000"/>
                </a:solidFill>
              </a:rPr>
              <a:t>/</a:t>
            </a:r>
            <a:r>
              <a:rPr lang="en-CA" b="1" u="sng" dirty="0" err="1">
                <a:solidFill>
                  <a:srgbClr val="FF0000"/>
                </a:solidFill>
              </a:rPr>
              <a:t>cours</a:t>
            </a:r>
            <a:r>
              <a:rPr lang="en-CA" b="1" u="sng" dirty="0">
                <a:solidFill>
                  <a:srgbClr val="FF0000"/>
                </a:solidFill>
              </a:rPr>
              <a:t>/ift603/softmax_grad.html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462" y="3547241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Au tp1: implanter une </a:t>
            </a:r>
            <a:r>
              <a:rPr lang="fr-CA" b="1" dirty="0"/>
              <a:t>version naïve </a:t>
            </a:r>
            <a:r>
              <a:rPr lang="fr-CA" dirty="0"/>
              <a:t>avec des boucles for</a:t>
            </a:r>
          </a:p>
          <a:p>
            <a:r>
              <a:rPr lang="fr-CA" dirty="0"/>
              <a:t>           et une </a:t>
            </a:r>
            <a:r>
              <a:rPr lang="fr-CA" b="1" dirty="0"/>
              <a:t>version vectorisée </a:t>
            </a:r>
            <a:r>
              <a:rPr lang="fr-CA" dirty="0"/>
              <a:t>SANS </a:t>
            </a:r>
            <a:r>
              <a:rPr lang="fr-CA" dirty="0" err="1"/>
              <a:t>bouble</a:t>
            </a:r>
            <a:r>
              <a:rPr lang="fr-CA" dirty="0"/>
              <a:t> for.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9655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2859" y="2989943"/>
            <a:ext cx="3435620" cy="1182914"/>
            <a:chOff x="544288" y="2852057"/>
            <a:chExt cx="3766458" cy="885379"/>
          </a:xfrm>
        </p:grpSpPr>
        <p:sp>
          <p:nvSpPr>
            <p:cNvPr id="4" name="Rectangle 3"/>
            <p:cNvSpPr/>
            <p:nvPr/>
          </p:nvSpPr>
          <p:spPr>
            <a:xfrm>
              <a:off x="544288" y="2852057"/>
              <a:ext cx="3766458" cy="2598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44288" y="3156109"/>
              <a:ext cx="3766458" cy="2598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288" y="3477633"/>
              <a:ext cx="3766458" cy="259803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671778"/>
              </p:ext>
            </p:extLst>
          </p:nvPr>
        </p:nvGraphicFramePr>
        <p:xfrm>
          <a:off x="137885" y="2479903"/>
          <a:ext cx="4439743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" name="Equation" r:id="rId3" imgW="2552400" imgH="1143000" progId="Equation.DSMT4">
                  <p:embed/>
                </p:oleObj>
              </mc:Choice>
              <mc:Fallback>
                <p:oleObj name="Equation" r:id="rId3" imgW="2552400" imgH="11430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885" y="2479903"/>
                        <a:ext cx="4439743" cy="21748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708187"/>
              </p:ext>
            </p:extLst>
          </p:nvPr>
        </p:nvGraphicFramePr>
        <p:xfrm>
          <a:off x="865704" y="362807"/>
          <a:ext cx="1743918" cy="1581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Equation" r:id="rId5" imgW="1002960" imgH="914400" progId="Equation.DSMT4">
                  <p:embed/>
                </p:oleObj>
              </mc:Choice>
              <mc:Fallback>
                <p:oleObj name="Equation" r:id="rId5" imgW="1002960" imgH="914400" progId="Equation.DSMT4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704" y="362807"/>
                        <a:ext cx="1743918" cy="1581411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37885" y="2365829"/>
            <a:ext cx="4488151" cy="24311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140416"/>
              </p:ext>
            </p:extLst>
          </p:nvPr>
        </p:nvGraphicFramePr>
        <p:xfrm>
          <a:off x="6115699" y="1123823"/>
          <a:ext cx="2238375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Equation" r:id="rId7" imgW="1841400" imgH="1193760" progId="Equation.DSMT4">
                  <p:embed/>
                </p:oleObj>
              </mc:Choice>
              <mc:Fallback>
                <p:oleObj name="Equation" r:id="rId7" imgW="1841400" imgH="1193760" progId="Equation.DSMT4">
                  <p:embed/>
                  <p:pic>
                    <p:nvPicPr>
                      <p:cNvPr id="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99" y="1123823"/>
                        <a:ext cx="2238375" cy="1443037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851008" y="258266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1.58</a:t>
            </a:r>
          </a:p>
        </p:txBody>
      </p:sp>
      <p:cxnSp>
        <p:nvCxnSpPr>
          <p:cNvPr id="34" name="Straight Arrow Connector 33"/>
          <p:cNvCxnSpPr>
            <a:stCxn id="30" idx="3"/>
          </p:cNvCxnSpPr>
          <p:nvPr/>
        </p:nvCxnSpPr>
        <p:spPr>
          <a:xfrm flipV="1">
            <a:off x="5854104" y="5085795"/>
            <a:ext cx="278039" cy="1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46974"/>
              </p:ext>
            </p:extLst>
          </p:nvPr>
        </p:nvGraphicFramePr>
        <p:xfrm>
          <a:off x="5831198" y="4816101"/>
          <a:ext cx="32385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Equation" r:id="rId9" imgW="266400" imgH="164880" progId="Equation.DSMT4">
                  <p:embed/>
                </p:oleObj>
              </mc:Choice>
              <mc:Fallback>
                <p:oleObj name="Equation" r:id="rId9" imgW="266400" imgH="164880" progId="Equation.DSMT4">
                  <p:embed/>
                  <p:pic>
                    <p:nvPicPr>
                      <p:cNvPr id="3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1198" y="4816101"/>
                        <a:ext cx="323850" cy="198437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6260790" y="4555359"/>
            <a:ext cx="527941" cy="1039957"/>
            <a:chOff x="544288" y="2852057"/>
            <a:chExt cx="3766458" cy="848041"/>
          </a:xfrm>
        </p:grpSpPr>
        <p:sp>
          <p:nvSpPr>
            <p:cNvPr id="39" name="Rectangle 38"/>
            <p:cNvSpPr/>
            <p:nvPr/>
          </p:nvSpPr>
          <p:spPr>
            <a:xfrm>
              <a:off x="544288" y="2852057"/>
              <a:ext cx="3766458" cy="2598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44288" y="3145246"/>
              <a:ext cx="3766458" cy="2598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4288" y="3440295"/>
              <a:ext cx="3766458" cy="259803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848597"/>
              </p:ext>
            </p:extLst>
          </p:nvPr>
        </p:nvGraphicFramePr>
        <p:xfrm>
          <a:off x="6181356" y="4468258"/>
          <a:ext cx="627062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name="Equation" r:id="rId11" imgW="457200" imgH="711000" progId="Equation.DSMT4">
                  <p:embed/>
                </p:oleObj>
              </mc:Choice>
              <mc:Fallback>
                <p:oleObj name="Equation" r:id="rId11" imgW="457200" imgH="711000" progId="Equation.DSMT4">
                  <p:embed/>
                  <p:pic>
                    <p:nvPicPr>
                      <p:cNvPr id="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356" y="4468258"/>
                        <a:ext cx="627062" cy="123031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>
            <a:stCxn id="42" idx="3"/>
          </p:cNvCxnSpPr>
          <p:nvPr/>
        </p:nvCxnSpPr>
        <p:spPr>
          <a:xfrm>
            <a:off x="6808418" y="5083414"/>
            <a:ext cx="4911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4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89592"/>
              </p:ext>
            </p:extLst>
          </p:nvPr>
        </p:nvGraphicFramePr>
        <p:xfrm>
          <a:off x="6822376" y="4844254"/>
          <a:ext cx="446087" cy="16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name="Equation" r:id="rId13" imgW="368280" imgH="139680" progId="Equation.DSMT4">
                  <p:embed/>
                </p:oleObj>
              </mc:Choice>
              <mc:Fallback>
                <p:oleObj name="Equation" r:id="rId13" imgW="368280" imgH="139680" progId="Equation.DSMT4">
                  <p:embed/>
                  <p:pic>
                    <p:nvPicPr>
                      <p:cNvPr id="4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2376" y="4844254"/>
                        <a:ext cx="446087" cy="16668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7352159" y="4555359"/>
            <a:ext cx="527941" cy="1039957"/>
            <a:chOff x="544288" y="2852057"/>
            <a:chExt cx="3766458" cy="848041"/>
          </a:xfrm>
        </p:grpSpPr>
        <p:sp>
          <p:nvSpPr>
            <p:cNvPr id="47" name="Rectangle 46"/>
            <p:cNvSpPr/>
            <p:nvPr/>
          </p:nvSpPr>
          <p:spPr>
            <a:xfrm>
              <a:off x="544288" y="2852057"/>
              <a:ext cx="3766458" cy="2598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44288" y="3145246"/>
              <a:ext cx="3766458" cy="2598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4288" y="3440295"/>
              <a:ext cx="3766458" cy="259803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049583"/>
              </p:ext>
            </p:extLst>
          </p:nvPr>
        </p:nvGraphicFramePr>
        <p:xfrm>
          <a:off x="7279906" y="4468258"/>
          <a:ext cx="609600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Equation" r:id="rId15" imgW="444240" imgH="711000" progId="Equation.DSMT4">
                  <p:embed/>
                </p:oleObj>
              </mc:Choice>
              <mc:Fallback>
                <p:oleObj name="Equation" r:id="rId15" imgW="444240" imgH="711000" progId="Equation.DSMT4">
                  <p:embed/>
                  <p:pic>
                    <p:nvPicPr>
                      <p:cNvPr id="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9906" y="4468258"/>
                        <a:ext cx="609600" cy="123031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28184"/>
              </p:ext>
            </p:extLst>
          </p:nvPr>
        </p:nvGraphicFramePr>
        <p:xfrm>
          <a:off x="8019191" y="4711815"/>
          <a:ext cx="81915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Equation" r:id="rId17" imgW="672840" imgH="660240" progId="Equation.DSMT4">
                  <p:embed/>
                </p:oleObj>
              </mc:Choice>
              <mc:Fallback>
                <p:oleObj name="Equation" r:id="rId17" imgW="672840" imgH="660240" progId="Equation.DSMT4">
                  <p:embed/>
                  <p:pic>
                    <p:nvPicPr>
                      <p:cNvPr id="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9191" y="4711815"/>
                        <a:ext cx="819150" cy="79533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044684" y="525135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50000"/>
                  </a:schemeClr>
                </a:solidFill>
              </a:rPr>
              <a:t>0.452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115699" y="5764617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(Softmax</a:t>
            </a:r>
            <a:r>
              <a:rPr lang="fr-CA" sz="1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626036" y="488239"/>
            <a:ext cx="4297090" cy="5934333"/>
            <a:chOff x="4626036" y="488239"/>
            <a:chExt cx="4297090" cy="5934333"/>
          </a:xfrm>
        </p:grpSpPr>
        <p:grpSp>
          <p:nvGrpSpPr>
            <p:cNvPr id="22" name="Group 21"/>
            <p:cNvGrpSpPr/>
            <p:nvPr/>
          </p:nvGrpSpPr>
          <p:grpSpPr>
            <a:xfrm>
              <a:off x="5188599" y="1336904"/>
              <a:ext cx="527941" cy="1039957"/>
              <a:chOff x="544288" y="2852057"/>
              <a:chExt cx="3766458" cy="84804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44288" y="2852057"/>
                <a:ext cx="3766458" cy="25980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4288" y="3145246"/>
                <a:ext cx="3766458" cy="2598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4288" y="3440295"/>
                <a:ext cx="3766458" cy="259803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5029201" y="492467"/>
              <a:ext cx="3861994" cy="28445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29201" y="3621314"/>
              <a:ext cx="3861994" cy="2801258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Elbow Connector 2"/>
            <p:cNvCxnSpPr>
              <a:stCxn id="10" idx="3"/>
              <a:endCxn id="11" idx="1"/>
            </p:cNvCxnSpPr>
            <p:nvPr/>
          </p:nvCxnSpPr>
          <p:spPr>
            <a:xfrm flipV="1">
              <a:off x="4626036" y="1914761"/>
              <a:ext cx="403165" cy="166663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10" idx="3"/>
              <a:endCxn id="12" idx="1"/>
            </p:cNvCxnSpPr>
            <p:nvPr/>
          </p:nvCxnSpPr>
          <p:spPr>
            <a:xfrm>
              <a:off x="4626036" y="3581400"/>
              <a:ext cx="403165" cy="14405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869806" y="488239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FF0000"/>
                  </a:solidFill>
                </a:rPr>
                <a:t>Hinge loss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1452" y="3621314"/>
              <a:ext cx="1431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>
                  <a:solidFill>
                    <a:schemeClr val="accent1">
                      <a:lumMod val="50000"/>
                    </a:schemeClr>
                  </a:solidFill>
                </a:rPr>
                <a:t>Entropie</a:t>
              </a:r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sz="1400" b="1" dirty="0" err="1">
                  <a:solidFill>
                    <a:schemeClr val="accent1">
                      <a:lumMod val="50000"/>
                    </a:schemeClr>
                  </a:solidFill>
                </a:rPr>
                <a:t>crois</a:t>
              </a:r>
              <a:r>
                <a:rPr lang="fr-CA" sz="1400" b="1" dirty="0">
                  <a:solidFill>
                    <a:schemeClr val="accent1">
                      <a:lumMod val="50000"/>
                    </a:schemeClr>
                  </a:solidFill>
                </a:rPr>
                <a:t>é</a:t>
              </a:r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e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aphicFrame>
          <p:nvGraphicFramePr>
            <p:cNvPr id="2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6144517"/>
                </p:ext>
              </p:extLst>
            </p:nvPr>
          </p:nvGraphicFramePr>
          <p:xfrm>
            <a:off x="5056292" y="1249590"/>
            <a:ext cx="733094" cy="1230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9" name="Equation" r:id="rId19" imgW="533160" imgH="711000" progId="Equation.DSMT4">
                    <p:embed/>
                  </p:oleObj>
                </mc:Choice>
                <mc:Fallback>
                  <p:oleObj name="Equation" r:id="rId19" imgW="533160" imgH="711000" progId="Equation.DSMT4">
                    <p:embed/>
                    <p:pic>
                      <p:nvPicPr>
                        <p:cNvPr id="2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6292" y="1249590"/>
                          <a:ext cx="733094" cy="1230313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" name="Group 25"/>
            <p:cNvGrpSpPr/>
            <p:nvPr/>
          </p:nvGrpSpPr>
          <p:grpSpPr>
            <a:xfrm>
              <a:off x="5253317" y="4558974"/>
              <a:ext cx="527941" cy="1039957"/>
              <a:chOff x="544288" y="2852057"/>
              <a:chExt cx="3766458" cy="848041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44288" y="2852057"/>
                <a:ext cx="3766458" cy="25980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44288" y="3145246"/>
                <a:ext cx="3766458" cy="2598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44288" y="3440295"/>
                <a:ext cx="3766458" cy="259803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3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923894"/>
                </p:ext>
              </p:extLst>
            </p:nvPr>
          </p:nvGraphicFramePr>
          <p:xfrm>
            <a:off x="5121010" y="4471660"/>
            <a:ext cx="733094" cy="1230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0" name="Equation" r:id="rId21" imgW="533160" imgH="711000" progId="Equation.DSMT4">
                    <p:embed/>
                  </p:oleObj>
                </mc:Choice>
                <mc:Fallback>
                  <p:oleObj name="Equation" r:id="rId21" imgW="533160" imgH="711000" progId="Equation.DSMT4">
                    <p:embed/>
                    <p:pic>
                      <p:nvPicPr>
                        <p:cNvPr id="3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1010" y="4471660"/>
                          <a:ext cx="733094" cy="1230313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TextBox 57"/>
            <p:cNvSpPr txBox="1"/>
            <p:nvPr/>
          </p:nvSpPr>
          <p:spPr>
            <a:xfrm>
              <a:off x="5120949" y="873125"/>
              <a:ext cx="649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FF0000"/>
                  </a:solidFill>
                </a:rPr>
                <a:t>Score 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204567" y="4086823"/>
              <a:ext cx="649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1">
                      <a:lumMod val="50000"/>
                    </a:schemeClr>
                  </a:solidFill>
                </a:rPr>
                <a:t>Score </a:t>
              </a:r>
              <a:endParaRPr lang="en-US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6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323602"/>
              </p:ext>
            </p:extLst>
          </p:nvPr>
        </p:nvGraphicFramePr>
        <p:xfrm>
          <a:off x="1884681" y="4266592"/>
          <a:ext cx="473075" cy="470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1" name="Equation" r:id="rId23" imgW="177480" imgH="177480" progId="Equation.DSMT4">
                  <p:embed/>
                </p:oleObj>
              </mc:Choice>
              <mc:Fallback>
                <p:oleObj name="Equation" r:id="rId23" imgW="177480" imgH="177480" progId="Equation.DSMT4">
                  <p:embed/>
                  <p:pic>
                    <p:nvPicPr>
                      <p:cNvPr id="6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681" y="4266592"/>
                        <a:ext cx="473075" cy="47064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936172"/>
              </p:ext>
            </p:extLst>
          </p:nvPr>
        </p:nvGraphicFramePr>
        <p:xfrm>
          <a:off x="4100513" y="4797425"/>
          <a:ext cx="3381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" name="Equation" r:id="rId25" imgW="126720" imgH="177480" progId="Equation.DSMT4">
                  <p:embed/>
                </p:oleObj>
              </mc:Choice>
              <mc:Fallback>
                <p:oleObj name="Equation" r:id="rId25" imgW="126720" imgH="177480" progId="Equation.DSMT4">
                  <p:embed/>
                  <p:pic>
                    <p:nvPicPr>
                      <p:cNvPr id="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513" y="4797425"/>
                        <a:ext cx="338137" cy="4699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676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6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Object 4"/>
          <p:cNvGraphicFramePr>
            <a:graphicFrameLocks noChangeAspect="1"/>
          </p:cNvGraphicFramePr>
          <p:nvPr/>
        </p:nvGraphicFramePr>
        <p:xfrm>
          <a:off x="2213659" y="2803917"/>
          <a:ext cx="2825962" cy="727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5" name="Equation" r:id="rId3" imgW="1104840" imgH="279360" progId="Equation.3">
                  <p:embed/>
                </p:oleObj>
              </mc:Choice>
              <mc:Fallback>
                <p:oleObj name="Equation" r:id="rId3" imgW="1104840" imgH="279360" progId="Equation.3">
                  <p:embed/>
                  <p:pic>
                    <p:nvPicPr>
                      <p:cNvPr id="5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3659" y="2803917"/>
                        <a:ext cx="2825962" cy="7270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/>
          <p:cNvCxnSpPr/>
          <p:nvPr/>
        </p:nvCxnSpPr>
        <p:spPr>
          <a:xfrm flipV="1">
            <a:off x="3745796" y="3425460"/>
            <a:ext cx="241210" cy="597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908446" y="4019363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Fonction</a:t>
            </a:r>
            <a:r>
              <a:rPr lang="en-US" sz="1800" b="1" dirty="0">
                <a:solidFill>
                  <a:srgbClr val="FF0000"/>
                </a:solidFill>
              </a:rPr>
              <a:t> de </a:t>
            </a:r>
            <a:r>
              <a:rPr lang="en-US" sz="1800" b="1" dirty="0" err="1">
                <a:solidFill>
                  <a:srgbClr val="FF0000"/>
                </a:solidFill>
              </a:rPr>
              <a:t>perte</a:t>
            </a:r>
            <a:endParaRPr lang="en-US" sz="1800" b="1" dirty="0">
              <a:solidFill>
                <a:srgbClr val="FF0000"/>
              </a:solidFill>
            </a:endParaRPr>
          </a:p>
        </p:txBody>
      </p:sp>
      <p:cxnSp>
        <p:nvCxnSpPr>
          <p:cNvPr id="64" name="Straight Arrow Connector 63"/>
          <p:cNvCxnSpPr>
            <a:stCxn id="65" idx="0"/>
          </p:cNvCxnSpPr>
          <p:nvPr/>
        </p:nvCxnSpPr>
        <p:spPr>
          <a:xfrm flipV="1">
            <a:off x="5718632" y="3473331"/>
            <a:ext cx="302408" cy="11167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177184" y="4590097"/>
            <a:ext cx="3082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3600" b="1" dirty="0">
                <a:solidFill>
                  <a:schemeClr val="accent1">
                    <a:lumMod val="75000"/>
                  </a:schemeClr>
                </a:solidFill>
              </a:rPr>
              <a:t>Régularisation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5573316" y="1739670"/>
            <a:ext cx="379305" cy="9892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531751" y="134459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b="1" dirty="0">
                <a:solidFill>
                  <a:schemeClr val="accent6"/>
                </a:solidFill>
              </a:rPr>
              <a:t>Constante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82674"/>
              </p:ext>
            </p:extLst>
          </p:nvPr>
        </p:nvGraphicFramePr>
        <p:xfrm>
          <a:off x="3311525" y="5754588"/>
          <a:ext cx="35401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Equation" r:id="rId5" imgW="1434960" imgH="253800" progId="Equation.DSMT4">
                  <p:embed/>
                </p:oleObj>
              </mc:Choice>
              <mc:Fallback>
                <p:oleObj name="Equation" r:id="rId5" imgW="1434960" imgH="253800" progId="Equation.DSMT4">
                  <p:embed/>
                  <p:pic>
                    <p:nvPicPr>
                      <p:cNvPr id="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5754588"/>
                        <a:ext cx="3540125" cy="636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264573" y="5872439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En général L1 ou L2</a:t>
            </a:r>
            <a:endParaRPr lang="en-US" sz="18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194544"/>
              </p:ext>
            </p:extLst>
          </p:nvPr>
        </p:nvGraphicFramePr>
        <p:xfrm>
          <a:off x="5081588" y="2728913"/>
          <a:ext cx="166052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Equation" r:id="rId7" imgW="596880" imgH="253800" progId="Equation.DSMT4">
                  <p:embed/>
                </p:oleObj>
              </mc:Choice>
              <mc:Fallback>
                <p:oleObj name="Equation" r:id="rId7" imgW="596880" imgH="2538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81588" y="2728913"/>
                        <a:ext cx="1660525" cy="70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22225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Maximum </a:t>
            </a:r>
            <a:r>
              <a:rPr lang="en-US" i="1" dirty="0"/>
              <a:t>a posteriori</a:t>
            </a:r>
            <a:endParaRPr lang="fr-CA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914225" y="727763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Régularisation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Optimisation</a:t>
            </a:r>
            <a:endParaRPr lang="fr-CA" dirty="0"/>
          </a:p>
        </p:txBody>
      </p:sp>
      <p:grpSp>
        <p:nvGrpSpPr>
          <p:cNvPr id="16" name="Group 15"/>
          <p:cNvGrpSpPr/>
          <p:nvPr/>
        </p:nvGrpSpPr>
        <p:grpSpPr>
          <a:xfrm>
            <a:off x="584450" y="1143000"/>
            <a:ext cx="8226052" cy="1697011"/>
            <a:chOff x="517161" y="1874250"/>
            <a:chExt cx="8226052" cy="1697011"/>
          </a:xfrm>
        </p:grpSpPr>
        <p:graphicFrame>
          <p:nvGraphicFramePr>
            <p:cNvPr id="10035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5371505"/>
                </p:ext>
              </p:extLst>
            </p:nvPr>
          </p:nvGraphicFramePr>
          <p:xfrm>
            <a:off x="2798149" y="2212388"/>
            <a:ext cx="2838450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89" name="Equation" r:id="rId3" imgW="1346040" imgH="228600" progId="Equation.3">
                    <p:embed/>
                  </p:oleObj>
                </mc:Choice>
                <mc:Fallback>
                  <p:oleObj name="Equation" r:id="rId3" imgW="1346040" imgH="228600" progId="Equation.3">
                    <p:embed/>
                    <p:pic>
                      <p:nvPicPr>
                        <p:cNvPr id="10035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8149" y="2212388"/>
                          <a:ext cx="2838450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5900044" y="2798179"/>
              <a:ext cx="2738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>
                  <a:solidFill>
                    <a:srgbClr val="000000"/>
                  </a:solidFill>
                </a:rPr>
                <a:t>Gradient de la function de </a:t>
              </a:r>
              <a:r>
                <a:rPr lang="en-CA" sz="1600" dirty="0" err="1">
                  <a:solidFill>
                    <a:srgbClr val="000000"/>
                  </a:solidFill>
                </a:rPr>
                <a:t>coût</a:t>
              </a:r>
              <a:endParaRPr lang="fr-CA" sz="1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30585" y="3232707"/>
              <a:ext cx="35126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 err="1">
                  <a:solidFill>
                    <a:srgbClr val="000000"/>
                  </a:solidFill>
                </a:rPr>
                <a:t>Taux</a:t>
              </a:r>
              <a:r>
                <a:rPr lang="en-CA" sz="1600" dirty="0">
                  <a:solidFill>
                    <a:srgbClr val="000000"/>
                  </a:solidFill>
                </a:rPr>
                <a:t> </a:t>
              </a:r>
              <a:r>
                <a:rPr lang="en-CA" sz="1600" dirty="0" err="1">
                  <a:solidFill>
                    <a:srgbClr val="000000"/>
                  </a:solidFill>
                </a:rPr>
                <a:t>d’apprentissage</a:t>
              </a:r>
              <a:r>
                <a:rPr lang="en-CA" sz="1600" dirty="0">
                  <a:solidFill>
                    <a:srgbClr val="000000"/>
                  </a:solidFill>
                </a:rPr>
                <a:t> </a:t>
              </a:r>
              <a:r>
                <a:rPr lang="en-CA" sz="1600" dirty="0" err="1">
                  <a:solidFill>
                    <a:srgbClr val="000000"/>
                  </a:solidFill>
                </a:rPr>
                <a:t>ou</a:t>
              </a:r>
              <a:r>
                <a:rPr lang="en-CA" sz="1600" dirty="0">
                  <a:solidFill>
                    <a:srgbClr val="000000"/>
                  </a:solidFill>
                </a:rPr>
                <a:t> “learning rate”.</a:t>
              </a:r>
              <a:endParaRPr lang="fr-CA" sz="1800" dirty="0"/>
            </a:p>
          </p:txBody>
        </p:sp>
        <p:cxnSp>
          <p:nvCxnSpPr>
            <p:cNvPr id="15" name="Elbow Connector 14"/>
            <p:cNvCxnSpPr>
              <a:endCxn id="13" idx="1"/>
            </p:cNvCxnSpPr>
            <p:nvPr/>
          </p:nvCxnSpPr>
          <p:spPr>
            <a:xfrm rot="16200000" flipH="1">
              <a:off x="4682395" y="2853794"/>
              <a:ext cx="628690" cy="467690"/>
            </a:xfrm>
            <a:prstGeom prst="bentConnector2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>
              <a:off x="5322292" y="2685102"/>
              <a:ext cx="595575" cy="284359"/>
            </a:xfrm>
            <a:prstGeom prst="bentConnector3">
              <a:avLst>
                <a:gd name="adj1" fmla="val -5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17161" y="1874250"/>
              <a:ext cx="56962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CA" sz="1800" b="1" u="sng" dirty="0">
                  <a:solidFill>
                    <a:srgbClr val="000000"/>
                  </a:solidFill>
                </a:rPr>
                <a:t>Descente de gradient</a:t>
              </a:r>
              <a:endParaRPr lang="en-CA" sz="1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830184" y="3634485"/>
            <a:ext cx="3676015" cy="2395827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4828914" y="3221419"/>
            <a:ext cx="23391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 dirty="0"/>
              <a:t>Optimisation par </a:t>
            </a:r>
            <a:r>
              <a:rPr lang="en-CA" sz="1800" i="1" dirty="0"/>
              <a:t>Batch</a:t>
            </a:r>
            <a:endParaRPr lang="fr-CA" sz="1800" i="1" dirty="0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4830184" y="3173649"/>
            <a:ext cx="2391728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061959" y="3888000"/>
            <a:ext cx="34442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Initialiser </a:t>
            </a:r>
            <a:r>
              <a:rPr lang="en-CA" sz="1600" b="1" dirty="0"/>
              <a:t>w</a:t>
            </a:r>
            <a:endParaRPr lang="en-CA" sz="1600" b="1" dirty="0">
              <a:latin typeface="Symbol" pitchFamily="18" charset="2"/>
            </a:endParaRPr>
          </a:p>
          <a:p>
            <a:r>
              <a:rPr lang="en-CA" sz="1600" dirty="0"/>
              <a:t>k=0</a:t>
            </a:r>
            <a:br>
              <a:rPr lang="en-CA" sz="1600" dirty="0"/>
            </a:br>
            <a:r>
              <a:rPr lang="en-CA" sz="1600" dirty="0"/>
              <a:t>FAIRE k=k+1</a:t>
            </a:r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r>
              <a:rPr lang="en-CA" sz="1600" dirty="0"/>
              <a:t>JUSQU’À </a:t>
            </a:r>
            <a:r>
              <a:rPr lang="en-CA" sz="1600" dirty="0" err="1"/>
              <a:t>ce</a:t>
            </a:r>
            <a:r>
              <a:rPr lang="en-CA" sz="1600" dirty="0"/>
              <a:t> que </a:t>
            </a:r>
            <a:r>
              <a:rPr lang="en-CA" sz="1600" dirty="0" err="1"/>
              <a:t>toutes</a:t>
            </a:r>
            <a:r>
              <a:rPr lang="en-CA" sz="1600" dirty="0"/>
              <a:t> les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bien</a:t>
            </a:r>
            <a:r>
              <a:rPr lang="en-CA" sz="1600" dirty="0"/>
              <a:t> </a:t>
            </a:r>
            <a:r>
              <a:rPr lang="en-CA" sz="1600" dirty="0" err="1"/>
              <a:t>classées</a:t>
            </a:r>
            <a:r>
              <a:rPr lang="en-CA" sz="1600" dirty="0"/>
              <a:t> </a:t>
            </a:r>
            <a:r>
              <a:rPr lang="en-CA" sz="1600" dirty="0" err="1"/>
              <a:t>ou</a:t>
            </a:r>
            <a:r>
              <a:rPr lang="en-CA" sz="1600" dirty="0"/>
              <a:t> k==MAX_ITER </a:t>
            </a:r>
            <a:endParaRPr lang="fr-CA" sz="1600" dirty="0"/>
          </a:p>
        </p:txBody>
      </p:sp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593261"/>
              </p:ext>
            </p:extLst>
          </p:nvPr>
        </p:nvGraphicFramePr>
        <p:xfrm>
          <a:off x="5677274" y="4779363"/>
          <a:ext cx="18748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Equation" r:id="rId5" imgW="1384200" imgH="342720" progId="Equation.3">
                  <p:embed/>
                </p:oleObj>
              </mc:Choice>
              <mc:Fallback>
                <p:oleObj name="Equation" r:id="rId5" imgW="1384200" imgH="342720" progId="Equation.3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7274" y="4779363"/>
                        <a:ext cx="1874838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413510" y="3650854"/>
            <a:ext cx="3676015" cy="2395826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412240" y="3237787"/>
            <a:ext cx="332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 dirty="0"/>
              <a:t>Descente de gradient </a:t>
            </a:r>
            <a:r>
              <a:rPr lang="en-CA" sz="1800" dirty="0" err="1"/>
              <a:t>stochastique</a:t>
            </a:r>
            <a:endParaRPr lang="fr-CA" sz="1800" dirty="0"/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413510" y="3190017"/>
            <a:ext cx="3318870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645285" y="3904368"/>
            <a:ext cx="34442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Initialiser </a:t>
            </a:r>
            <a:r>
              <a:rPr lang="en-CA" sz="1600" b="1" dirty="0"/>
              <a:t>w</a:t>
            </a:r>
            <a:endParaRPr lang="en-CA" sz="1600" dirty="0">
              <a:latin typeface="Symbol" pitchFamily="18" charset="2"/>
            </a:endParaRPr>
          </a:p>
          <a:p>
            <a:r>
              <a:rPr lang="en-CA" sz="1600" dirty="0"/>
              <a:t>k=0</a:t>
            </a:r>
            <a:br>
              <a:rPr lang="en-CA" sz="1600" dirty="0"/>
            </a:br>
            <a:r>
              <a:rPr lang="en-CA" sz="1600" dirty="0"/>
              <a:t>FAIRE k=k+1</a:t>
            </a:r>
          </a:p>
          <a:p>
            <a:r>
              <a:rPr lang="en-CA" sz="1600" dirty="0"/>
              <a:t>        FOR n = 1 to N</a:t>
            </a:r>
          </a:p>
          <a:p>
            <a:endParaRPr lang="en-CA" sz="1600" dirty="0"/>
          </a:p>
          <a:p>
            <a:endParaRPr lang="en-CA" sz="1600" dirty="0"/>
          </a:p>
          <a:p>
            <a:r>
              <a:rPr lang="en-CA" sz="1600" dirty="0"/>
              <a:t>JUSQU’À </a:t>
            </a:r>
            <a:r>
              <a:rPr lang="en-CA" sz="1600" dirty="0" err="1"/>
              <a:t>ce</a:t>
            </a:r>
            <a:r>
              <a:rPr lang="en-CA" sz="1600" dirty="0"/>
              <a:t> que </a:t>
            </a:r>
            <a:r>
              <a:rPr lang="en-CA" sz="1600" dirty="0" err="1"/>
              <a:t>toutes</a:t>
            </a:r>
            <a:r>
              <a:rPr lang="en-CA" sz="1600" dirty="0"/>
              <a:t> les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soient</a:t>
            </a:r>
            <a:r>
              <a:rPr lang="en-CA" sz="1600" dirty="0"/>
              <a:t> </a:t>
            </a:r>
            <a:r>
              <a:rPr lang="en-CA" sz="1600" dirty="0" err="1"/>
              <a:t>bien</a:t>
            </a:r>
            <a:r>
              <a:rPr lang="en-CA" sz="1600" dirty="0"/>
              <a:t> </a:t>
            </a:r>
            <a:r>
              <a:rPr lang="en-CA" sz="1600" dirty="0" err="1"/>
              <a:t>classées</a:t>
            </a:r>
            <a:r>
              <a:rPr lang="en-CA" sz="1600" dirty="0"/>
              <a:t> </a:t>
            </a:r>
            <a:r>
              <a:rPr lang="en-CA" sz="1600" dirty="0" err="1"/>
              <a:t>ou</a:t>
            </a:r>
            <a:r>
              <a:rPr lang="en-CA" sz="1600" dirty="0"/>
              <a:t> k==MAX_ITER</a:t>
            </a:r>
            <a:endParaRPr lang="fr-CA" sz="1600" dirty="0"/>
          </a:p>
        </p:txBody>
      </p:sp>
      <p:graphicFrame>
        <p:nvGraphicFramePr>
          <p:cNvPr id="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083531"/>
              </p:ext>
            </p:extLst>
          </p:nvPr>
        </p:nvGraphicFramePr>
        <p:xfrm>
          <a:off x="1550988" y="4964006"/>
          <a:ext cx="163512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Equation" r:id="rId7" imgW="1206360" imgH="241200" progId="Equation.3">
                  <p:embed/>
                </p:oleObj>
              </mc:Choice>
              <mc:Fallback>
                <p:oleObj name="Equation" r:id="rId7" imgW="1206360" imgH="24120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4964006"/>
                        <a:ext cx="1635125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9"/>
          <p:cNvGraphicFramePr>
            <a:graphicFrameLocks noChangeAspect="1"/>
          </p:cNvGraphicFramePr>
          <p:nvPr/>
        </p:nvGraphicFramePr>
        <p:xfrm>
          <a:off x="3873742" y="6206101"/>
          <a:ext cx="1366203" cy="42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name="Équation" r:id="rId9" imgW="761760" imgH="228600" progId="Equation.3">
                  <p:embed/>
                </p:oleObj>
              </mc:Choice>
              <mc:Fallback>
                <p:oleObj name="Équation" r:id="rId9" imgW="761760" imgH="228600" progId="Equation.3">
                  <p:embed/>
                  <p:pic>
                    <p:nvPicPr>
                      <p:cNvPr id="3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742" y="6206101"/>
                        <a:ext cx="1366203" cy="420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3013235" y="623162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dirty="0" err="1">
                <a:solidFill>
                  <a:srgbClr val="000000"/>
                </a:solidFill>
              </a:rPr>
              <a:t>Parfois</a:t>
            </a: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374727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 animBg="1"/>
      <p:bldP spid="25" grpId="0"/>
      <p:bldP spid="27" grpId="0" animBg="1"/>
      <p:bldP spid="28" grpId="0"/>
      <p:bldP spid="29" grpId="0" animBg="1"/>
      <p:bldP spid="30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316" y="2675069"/>
            <a:ext cx="7772400" cy="1143000"/>
          </a:xfrm>
          <a:effectLst>
            <a:reflection blurRad="6350" stA="50000" endA="300" endPos="90000" dist="50800" dir="5400000" sy="-100000" algn="bl" rotWithShape="0"/>
          </a:effectLst>
        </p:spPr>
        <p:txBody>
          <a:bodyPr/>
          <a:lstStyle/>
          <a:p>
            <a:r>
              <a:rPr lang="en-US" dirty="0" err="1"/>
              <a:t>Maintenant</a:t>
            </a:r>
            <a:r>
              <a:rPr lang="en-US" dirty="0"/>
              <a:t>, </a:t>
            </a:r>
            <a:r>
              <a:rPr lang="en-US" dirty="0" err="1"/>
              <a:t>rendons</a:t>
            </a:r>
            <a:r>
              <a:rPr lang="en-US" dirty="0"/>
              <a:t> le </a:t>
            </a:r>
            <a:r>
              <a:rPr lang="en-US" dirty="0" err="1"/>
              <a:t>réseau</a:t>
            </a:r>
            <a:r>
              <a:rPr lang="en-US" dirty="0"/>
              <a:t> </a:t>
            </a:r>
            <a:r>
              <a:rPr lang="en-US" b="1" dirty="0" err="1"/>
              <a:t>profond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232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77175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 dirty="0">
                <a:solidFill>
                  <a:srgbClr val="000000"/>
                </a:solidFill>
              </a:rPr>
              <a:t>2D, 2Classes, R</a:t>
            </a:r>
            <a:r>
              <a:rPr lang="fr-CA" sz="3600" kern="0" dirty="0">
                <a:solidFill>
                  <a:srgbClr val="000000"/>
                </a:solidFill>
              </a:rPr>
              <a:t>égression logistique linéaire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25</a:t>
            </a:fld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2541027" y="2400460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647779"/>
              </p:ext>
            </p:extLst>
          </p:nvPr>
        </p:nvGraphicFramePr>
        <p:xfrm>
          <a:off x="2662942" y="2400460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" name="Equation" r:id="rId4" imgW="152280" imgH="215640" progId="Equation.DSMT4">
                  <p:embed/>
                </p:oleObj>
              </mc:Choice>
              <mc:Fallback>
                <p:oleObj name="Equation" r:id="rId4" imgW="152280" imgH="215640" progId="Equation.DSMT4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942" y="2400460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2565944" y="3070870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2541027" y="1809340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938006"/>
              </p:ext>
            </p:extLst>
          </p:nvPr>
        </p:nvGraphicFramePr>
        <p:xfrm>
          <a:off x="2725487" y="317124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487" y="317124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2973075" y="1960084"/>
            <a:ext cx="693850" cy="1399066"/>
            <a:chOff x="1475656" y="1902204"/>
            <a:chExt cx="693850" cy="1399066"/>
          </a:xfrm>
        </p:grpSpPr>
        <p:cxnSp>
          <p:nvCxnSpPr>
            <p:cNvPr id="73" name="Straight Arrow Connector 72"/>
            <p:cNvCxnSpPr>
              <a:stCxn id="56" idx="6"/>
              <a:endCxn id="69" idx="2"/>
            </p:cNvCxnSpPr>
            <p:nvPr/>
          </p:nvCxnSpPr>
          <p:spPr>
            <a:xfrm flipV="1">
              <a:off x="1475656" y="2524773"/>
              <a:ext cx="693850" cy="99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6"/>
              <a:endCxn id="69" idx="2"/>
            </p:cNvCxnSpPr>
            <p:nvPr/>
          </p:nvCxnSpPr>
          <p:spPr>
            <a:xfrm flipV="1">
              <a:off x="1500573" y="2524773"/>
              <a:ext cx="668933" cy="680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2" idx="6"/>
              <a:endCxn id="69" idx="2"/>
            </p:cNvCxnSpPr>
            <p:nvPr/>
          </p:nvCxnSpPr>
          <p:spPr>
            <a:xfrm>
              <a:off x="1475656" y="1943643"/>
              <a:ext cx="693850" cy="5811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8" name="Object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6151709"/>
                </p:ext>
              </p:extLst>
            </p:nvPr>
          </p:nvGraphicFramePr>
          <p:xfrm>
            <a:off x="1712574" y="1902204"/>
            <a:ext cx="29845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39" name="Equation" r:id="rId8" imgW="190440" imgH="228600" progId="Equation.DSMT4">
                    <p:embed/>
                  </p:oleObj>
                </mc:Choice>
                <mc:Fallback>
                  <p:oleObj name="Equation" r:id="rId8" imgW="190440" imgH="228600" progId="Equation.DSMT4">
                    <p:embed/>
                    <p:pic>
                      <p:nvPicPr>
                        <p:cNvPr id="78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2574" y="1902204"/>
                          <a:ext cx="29845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78"/>
            <p:cNvGraphicFramePr>
              <a:graphicFrameLocks noChangeAspect="1"/>
            </p:cNvGraphicFramePr>
            <p:nvPr/>
          </p:nvGraphicFramePr>
          <p:xfrm>
            <a:off x="1546397" y="2475594"/>
            <a:ext cx="279400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0" name="Equation" r:id="rId10" imgW="177480" imgH="215640" progId="Equation.3">
                    <p:embed/>
                  </p:oleObj>
                </mc:Choice>
                <mc:Fallback>
                  <p:oleObj name="Equation" r:id="rId10" imgW="177480" imgH="215640" progId="Equation.3">
                    <p:embed/>
                    <p:pic>
                      <p:nvPicPr>
                        <p:cNvPr id="79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6397" y="2475594"/>
                          <a:ext cx="279400" cy="334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8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0883046"/>
                </p:ext>
              </p:extLst>
            </p:nvPr>
          </p:nvGraphicFramePr>
          <p:xfrm>
            <a:off x="1647419" y="2945670"/>
            <a:ext cx="300037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1" name="Equation" r:id="rId12" imgW="190440" imgH="228600" progId="Equation.DSMT4">
                    <p:embed/>
                  </p:oleObj>
                </mc:Choice>
                <mc:Fallback>
                  <p:oleObj name="Equation" r:id="rId12" imgW="190440" imgH="228600" progId="Equation.DSMT4">
                    <p:embed/>
                    <p:pic>
                      <p:nvPicPr>
                        <p:cNvPr id="81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7419" y="2945670"/>
                          <a:ext cx="300037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159437"/>
              </p:ext>
            </p:extLst>
          </p:nvPr>
        </p:nvGraphicFramePr>
        <p:xfrm>
          <a:off x="2626132" y="1770982"/>
          <a:ext cx="258762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2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6132" y="1770982"/>
                        <a:ext cx="258762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8" name="Straight Arrow Connector 67"/>
          <p:cNvCxnSpPr/>
          <p:nvPr/>
        </p:nvCxnSpPr>
        <p:spPr>
          <a:xfrm>
            <a:off x="4494852" y="2579961"/>
            <a:ext cx="389632" cy="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3666925" y="2227711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4201253" y="2274225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47461"/>
              </p:ext>
            </p:extLst>
          </p:nvPr>
        </p:nvGraphicFramePr>
        <p:xfrm>
          <a:off x="4256494" y="2504129"/>
          <a:ext cx="185738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Equation" r:id="rId16" imgW="152280" imgH="139680" progId="Equation.3">
                  <p:embed/>
                </p:oleObj>
              </mc:Choice>
              <mc:Fallback>
                <p:oleObj name="Equation" r:id="rId16" imgW="152280" imgH="139680" progId="Equation.3">
                  <p:embed/>
                  <p:pic>
                    <p:nvPicPr>
                      <p:cNvPr id="72" name="Object 7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256494" y="2504129"/>
                        <a:ext cx="185738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548530" y="4877102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Couche d’entrée</a:t>
            </a:r>
          </a:p>
          <a:p>
            <a:r>
              <a:rPr lang="fr-CA" sz="2000" b="1" dirty="0">
                <a:solidFill>
                  <a:srgbClr val="FF0000"/>
                </a:solidFill>
              </a:rPr>
              <a:t>(3 « neurones »)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044782" y="4877102"/>
            <a:ext cx="3018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</a:rPr>
              <a:t>Couche de sortie</a:t>
            </a:r>
          </a:p>
          <a:p>
            <a:pPr algn="ctr"/>
            <a:r>
              <a:rPr lang="fr-CA" sz="2000" b="1" dirty="0">
                <a:solidFill>
                  <a:srgbClr val="FF0000"/>
                </a:solidFill>
              </a:rPr>
              <a:t>(1 neurone avec sigmoïde)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501153" y="3926541"/>
            <a:ext cx="317351" cy="1091901"/>
          </a:xfrm>
          <a:custGeom>
            <a:avLst/>
            <a:gdLst>
              <a:gd name="connsiteX0" fmla="*/ 0 w 317351"/>
              <a:gd name="connsiteY0" fmla="*/ 1091901 h 1091901"/>
              <a:gd name="connsiteX1" fmla="*/ 263562 w 317351"/>
              <a:gd name="connsiteY1" fmla="*/ 785308 h 1091901"/>
              <a:gd name="connsiteX2" fmla="*/ 317351 w 317351"/>
              <a:gd name="connsiteY2" fmla="*/ 0 h 109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 flipH="1">
            <a:off x="4148427" y="3926540"/>
            <a:ext cx="352312" cy="1091901"/>
          </a:xfrm>
          <a:custGeom>
            <a:avLst/>
            <a:gdLst>
              <a:gd name="connsiteX0" fmla="*/ 0 w 317351"/>
              <a:gd name="connsiteY0" fmla="*/ 1091901 h 1091901"/>
              <a:gd name="connsiteX1" fmla="*/ 263562 w 317351"/>
              <a:gd name="connsiteY1" fmla="*/ 785308 h 1091901"/>
              <a:gd name="connsiteX2" fmla="*/ 317351 w 317351"/>
              <a:gd name="connsiteY2" fmla="*/ 0 h 109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406691"/>
              </p:ext>
            </p:extLst>
          </p:nvPr>
        </p:nvGraphicFramePr>
        <p:xfrm>
          <a:off x="3726262" y="2400460"/>
          <a:ext cx="47783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Equation" r:id="rId18" imgW="304560" imgH="203040" progId="Equation.3">
                  <p:embed/>
                </p:oleObj>
              </mc:Choice>
              <mc:Fallback>
                <p:oleObj name="Equation" r:id="rId18" imgW="304560" imgH="203040" progId="Equation.3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262" y="2400460"/>
                        <a:ext cx="477838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50304"/>
              </p:ext>
            </p:extLst>
          </p:nvPr>
        </p:nvGraphicFramePr>
        <p:xfrm>
          <a:off x="4899514" y="2396620"/>
          <a:ext cx="19113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Equation" r:id="rId20" imgW="1218960" imgH="241200" progId="Equation.3">
                  <p:embed/>
                </p:oleObj>
              </mc:Choice>
              <mc:Fallback>
                <p:oleObj name="Equation" r:id="rId20" imgW="1218960" imgH="2412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514" y="2396620"/>
                        <a:ext cx="19113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517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"/>
          <p:cNvSpPr txBox="1">
            <a:spLocks noChangeArrowheads="1"/>
          </p:cNvSpPr>
          <p:nvPr/>
        </p:nvSpPr>
        <p:spPr bwMode="auto">
          <a:xfrm>
            <a:off x="372241" y="-33978"/>
            <a:ext cx="868569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solidFill>
                  <a:srgbClr val="000000"/>
                </a:solidFill>
              </a:rPr>
              <a:t>2D, 2Classes,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1 </a:t>
            </a:r>
            <a:r>
              <a:rPr lang="en-US" sz="4000" kern="0" dirty="0" err="1">
                <a:solidFill>
                  <a:srgbClr val="000000"/>
                </a:solidFill>
              </a:rPr>
              <a:t>couche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cachée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24666" y="989732"/>
            <a:ext cx="5476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</a:rPr>
              <a:t>Maintenant, ajoutons arbitrairement 3 neurones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4331059" y="2285037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7" name="Straight Connector 66"/>
          <p:cNvCxnSpPr/>
          <p:nvPr/>
        </p:nvCxnSpPr>
        <p:spPr>
          <a:xfrm flipH="1" flipV="1">
            <a:off x="4865387" y="2331551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108717"/>
              </p:ext>
            </p:extLst>
          </p:nvPr>
        </p:nvGraphicFramePr>
        <p:xfrm>
          <a:off x="4920628" y="2561455"/>
          <a:ext cx="185738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5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0628" y="2561455"/>
                        <a:ext cx="185738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Oval 70"/>
          <p:cNvSpPr/>
          <p:nvPr/>
        </p:nvSpPr>
        <p:spPr>
          <a:xfrm>
            <a:off x="4331059" y="3081357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865387" y="3127871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503172"/>
              </p:ext>
            </p:extLst>
          </p:nvPr>
        </p:nvGraphicFramePr>
        <p:xfrm>
          <a:off x="4920628" y="3357775"/>
          <a:ext cx="185738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74" name="Object 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0628" y="3357775"/>
                        <a:ext cx="185738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Oval 75"/>
          <p:cNvSpPr/>
          <p:nvPr/>
        </p:nvSpPr>
        <p:spPr>
          <a:xfrm>
            <a:off x="4331059" y="3901976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8" name="Straight Connector 77"/>
          <p:cNvCxnSpPr/>
          <p:nvPr/>
        </p:nvCxnSpPr>
        <p:spPr>
          <a:xfrm flipH="1" flipV="1">
            <a:off x="4865387" y="3948490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109904"/>
              </p:ext>
            </p:extLst>
          </p:nvPr>
        </p:nvGraphicFramePr>
        <p:xfrm>
          <a:off x="4920628" y="4178394"/>
          <a:ext cx="185738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0628" y="4178394"/>
                        <a:ext cx="185738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1" name="Straight Arrow Connector 90"/>
          <p:cNvCxnSpPr/>
          <p:nvPr/>
        </p:nvCxnSpPr>
        <p:spPr>
          <a:xfrm>
            <a:off x="5118319" y="2622726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158569" y="3483504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145053" y="4262169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>
          <a:xfrm>
            <a:off x="2411056" y="3286070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46" name="Object 1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30496"/>
              </p:ext>
            </p:extLst>
          </p:nvPr>
        </p:nvGraphicFramePr>
        <p:xfrm>
          <a:off x="2523144" y="3285216"/>
          <a:ext cx="2587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8" name="Equation" r:id="rId5" imgW="164880" imgH="215640" progId="Equation.DSMT4">
                  <p:embed/>
                </p:oleObj>
              </mc:Choice>
              <mc:Fallback>
                <p:oleObj name="Equation" r:id="rId5" imgW="164880" imgH="215640" progId="Equation.DSMT4">
                  <p:embed/>
                  <p:pic>
                    <p:nvPicPr>
                      <p:cNvPr id="146" name="Object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3144" y="3285216"/>
                        <a:ext cx="258762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Oval 146"/>
          <p:cNvSpPr/>
          <p:nvPr/>
        </p:nvSpPr>
        <p:spPr>
          <a:xfrm>
            <a:off x="2411056" y="4435808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/>
          <p:cNvSpPr/>
          <p:nvPr/>
        </p:nvSpPr>
        <p:spPr>
          <a:xfrm>
            <a:off x="2411056" y="2058394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279713"/>
              </p:ext>
            </p:extLst>
          </p:nvPr>
        </p:nvGraphicFramePr>
        <p:xfrm>
          <a:off x="2575557" y="4518071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49" name="Object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5557" y="4518071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0" name="Straight Arrow Connector 149"/>
          <p:cNvCxnSpPr>
            <a:stCxn id="145" idx="6"/>
          </p:cNvCxnSpPr>
          <p:nvPr/>
        </p:nvCxnSpPr>
        <p:spPr>
          <a:xfrm flipV="1">
            <a:off x="2843104" y="2646518"/>
            <a:ext cx="1487955" cy="8382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47" idx="6"/>
          </p:cNvCxnSpPr>
          <p:nvPr/>
        </p:nvCxnSpPr>
        <p:spPr>
          <a:xfrm flipV="1">
            <a:off x="2843104" y="2646518"/>
            <a:ext cx="1487955" cy="19880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8" idx="6"/>
          </p:cNvCxnSpPr>
          <p:nvPr/>
        </p:nvCxnSpPr>
        <p:spPr>
          <a:xfrm>
            <a:off x="2843104" y="2257116"/>
            <a:ext cx="1487955" cy="3894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742345"/>
              </p:ext>
            </p:extLst>
          </p:nvPr>
        </p:nvGraphicFramePr>
        <p:xfrm>
          <a:off x="2846998" y="1964806"/>
          <a:ext cx="396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Equation" r:id="rId9" imgW="253800" imgH="241200" progId="Equation.3">
                  <p:embed/>
                </p:oleObj>
              </mc:Choice>
              <mc:Fallback>
                <p:oleObj name="Equation" r:id="rId9" imgW="253800" imgH="241200" progId="Equation.3">
                  <p:embed/>
                  <p:pic>
                    <p:nvPicPr>
                      <p:cNvPr id="153" name="Object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998" y="1964806"/>
                        <a:ext cx="396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" name="Object 1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700376"/>
              </p:ext>
            </p:extLst>
          </p:nvPr>
        </p:nvGraphicFramePr>
        <p:xfrm>
          <a:off x="2794611" y="3012556"/>
          <a:ext cx="4206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name="Equation" r:id="rId11" imgW="266400" imgH="241200" progId="Equation.3">
                  <p:embed/>
                </p:oleObj>
              </mc:Choice>
              <mc:Fallback>
                <p:oleObj name="Equation" r:id="rId11" imgW="266400" imgH="241200" progId="Equation.3">
                  <p:embed/>
                  <p:pic>
                    <p:nvPicPr>
                      <p:cNvPr id="154" name="Object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611" y="3012556"/>
                        <a:ext cx="420687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231618"/>
              </p:ext>
            </p:extLst>
          </p:nvPr>
        </p:nvGraphicFramePr>
        <p:xfrm>
          <a:off x="2689836" y="4049193"/>
          <a:ext cx="4206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Equation" r:id="rId13" imgW="266400" imgH="241200" progId="Equation.3">
                  <p:embed/>
                </p:oleObj>
              </mc:Choice>
              <mc:Fallback>
                <p:oleObj name="Equation" r:id="rId13" imgW="266400" imgH="241200" progId="Equation.3">
                  <p:embed/>
                  <p:pic>
                    <p:nvPicPr>
                      <p:cNvPr id="155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836" y="4049193"/>
                        <a:ext cx="4206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1" name="Straight Arrow Connector 160"/>
          <p:cNvCxnSpPr>
            <a:stCxn id="145" idx="6"/>
          </p:cNvCxnSpPr>
          <p:nvPr/>
        </p:nvCxnSpPr>
        <p:spPr>
          <a:xfrm flipV="1">
            <a:off x="2843104" y="3442838"/>
            <a:ext cx="1487955" cy="41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47" idx="6"/>
          </p:cNvCxnSpPr>
          <p:nvPr/>
        </p:nvCxnSpPr>
        <p:spPr>
          <a:xfrm flipV="1">
            <a:off x="2843104" y="3442838"/>
            <a:ext cx="1487955" cy="11916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48" idx="6"/>
          </p:cNvCxnSpPr>
          <p:nvPr/>
        </p:nvCxnSpPr>
        <p:spPr>
          <a:xfrm>
            <a:off x="2843104" y="2257116"/>
            <a:ext cx="1487955" cy="11857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258850"/>
              </p:ext>
            </p:extLst>
          </p:nvPr>
        </p:nvGraphicFramePr>
        <p:xfrm>
          <a:off x="3383573" y="2407718"/>
          <a:ext cx="3175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Equation" r:id="rId15" imgW="241200" imgH="241200" progId="Equation.3">
                  <p:embed/>
                </p:oleObj>
              </mc:Choice>
              <mc:Fallback>
                <p:oleObj name="Equation" r:id="rId15" imgW="241200" imgH="2412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3573" y="2407718"/>
                        <a:ext cx="3175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Object 1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416745"/>
              </p:ext>
            </p:extLst>
          </p:nvPr>
        </p:nvGraphicFramePr>
        <p:xfrm>
          <a:off x="3307373" y="3136381"/>
          <a:ext cx="33337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4" name="Equation" r:id="rId17" imgW="253800" imgH="241200" progId="Equation.3">
                  <p:embed/>
                </p:oleObj>
              </mc:Choice>
              <mc:Fallback>
                <p:oleObj name="Equation" r:id="rId17" imgW="253800" imgH="241200" progId="Equation.3">
                  <p:embed/>
                  <p:pic>
                    <p:nvPicPr>
                      <p:cNvPr id="159" name="Object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7373" y="3136381"/>
                        <a:ext cx="333375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" name="Object 1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248925"/>
              </p:ext>
            </p:extLst>
          </p:nvPr>
        </p:nvGraphicFramePr>
        <p:xfrm>
          <a:off x="3462948" y="3999981"/>
          <a:ext cx="32543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5" name="Equation" r:id="rId19" imgW="253800" imgH="241200" progId="Equation.DSMT4">
                  <p:embed/>
                </p:oleObj>
              </mc:Choice>
              <mc:Fallback>
                <p:oleObj name="Equation" r:id="rId19" imgW="253800" imgH="241200" progId="Equation.DSMT4">
                  <p:embed/>
                  <p:pic>
                    <p:nvPicPr>
                      <p:cNvPr id="160" name="Object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948" y="3999981"/>
                        <a:ext cx="32543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5" name="Straight Arrow Connector 164"/>
          <p:cNvCxnSpPr>
            <a:stCxn id="145" idx="6"/>
          </p:cNvCxnSpPr>
          <p:nvPr/>
        </p:nvCxnSpPr>
        <p:spPr>
          <a:xfrm>
            <a:off x="2843104" y="3484792"/>
            <a:ext cx="1487955" cy="7786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47" idx="6"/>
          </p:cNvCxnSpPr>
          <p:nvPr/>
        </p:nvCxnSpPr>
        <p:spPr>
          <a:xfrm flipV="1">
            <a:off x="2843104" y="4263457"/>
            <a:ext cx="1487955" cy="3710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48" idx="6"/>
          </p:cNvCxnSpPr>
          <p:nvPr/>
        </p:nvCxnSpPr>
        <p:spPr>
          <a:xfrm>
            <a:off x="2843104" y="2257116"/>
            <a:ext cx="1487955" cy="2006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" name="Object 1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470369"/>
              </p:ext>
            </p:extLst>
          </p:nvPr>
        </p:nvGraphicFramePr>
        <p:xfrm>
          <a:off x="2883511" y="2525193"/>
          <a:ext cx="3968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6" name="Equation" r:id="rId21" imgW="253800" imgH="241200" progId="Equation.3">
                  <p:embed/>
                </p:oleObj>
              </mc:Choice>
              <mc:Fallback>
                <p:oleObj name="Equation" r:id="rId21" imgW="253800" imgH="241200" progId="Equation.3">
                  <p:embed/>
                  <p:pic>
                    <p:nvPicPr>
                      <p:cNvPr id="168" name="Object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3511" y="2525193"/>
                        <a:ext cx="3968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Object 1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908336"/>
              </p:ext>
            </p:extLst>
          </p:nvPr>
        </p:nvGraphicFramePr>
        <p:xfrm>
          <a:off x="2929548" y="3501506"/>
          <a:ext cx="4191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7" name="Equation" r:id="rId23" imgW="266400" imgH="241200" progId="Equation.DSMT4">
                  <p:embed/>
                </p:oleObj>
              </mc:Choice>
              <mc:Fallback>
                <p:oleObj name="Equation" r:id="rId23" imgW="266400" imgH="241200" progId="Equation.DSMT4">
                  <p:embed/>
                  <p:pic>
                    <p:nvPicPr>
                      <p:cNvPr id="169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548" y="3501506"/>
                        <a:ext cx="41910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252932"/>
              </p:ext>
            </p:extLst>
          </p:nvPr>
        </p:nvGraphicFramePr>
        <p:xfrm>
          <a:off x="3035911" y="4408921"/>
          <a:ext cx="4191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8" name="Equation" r:id="rId25" imgW="266400" imgH="241200" progId="Equation.3">
                  <p:embed/>
                </p:oleObj>
              </mc:Choice>
              <mc:Fallback>
                <p:oleObj name="Equation" r:id="rId25" imgW="266400" imgH="241200" progId="Equation.3">
                  <p:embed/>
                  <p:pic>
                    <p:nvPicPr>
                      <p:cNvPr id="170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5911" y="4408921"/>
                        <a:ext cx="4191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" name="Object 1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042284"/>
              </p:ext>
            </p:extLst>
          </p:nvPr>
        </p:nvGraphicFramePr>
        <p:xfrm>
          <a:off x="2507269" y="2070779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9" name="Equation" r:id="rId27" imgW="152280" imgH="215640" progId="Equation.DSMT4">
                  <p:embed/>
                </p:oleObj>
              </mc:Choice>
              <mc:Fallback>
                <p:oleObj name="Equation" r:id="rId27" imgW="152280" imgH="215640" progId="Equation.DSMT4">
                  <p:embed/>
                  <p:pic>
                    <p:nvPicPr>
                      <p:cNvPr id="17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269" y="2070779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" name="TextBox 199"/>
          <p:cNvSpPr txBox="1"/>
          <p:nvPr/>
        </p:nvSpPr>
        <p:spPr>
          <a:xfrm>
            <a:off x="336160" y="5777553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Couche d’entrée</a:t>
            </a:r>
          </a:p>
          <a:p>
            <a:r>
              <a:rPr lang="fr-CA" sz="2000" b="1" dirty="0">
                <a:solidFill>
                  <a:srgbClr val="FF0000"/>
                </a:solidFill>
              </a:rPr>
              <a:t>(3 « neurones »)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5460257" y="5567941"/>
            <a:ext cx="1539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</a:rPr>
              <a:t>1</a:t>
            </a:r>
            <a:r>
              <a:rPr lang="fr-CA" sz="2000" b="1" baseline="30000" dirty="0">
                <a:solidFill>
                  <a:srgbClr val="FF0000"/>
                </a:solidFill>
              </a:rPr>
              <a:t>ère</a:t>
            </a:r>
            <a:r>
              <a:rPr lang="fr-CA" sz="2000" b="1" dirty="0">
                <a:solidFill>
                  <a:srgbClr val="FF0000"/>
                </a:solidFill>
              </a:rPr>
              <a:t> couche</a:t>
            </a:r>
          </a:p>
          <a:p>
            <a:pPr algn="ctr"/>
            <a:r>
              <a:rPr lang="fr-CA" sz="2000" b="1" dirty="0">
                <a:solidFill>
                  <a:srgbClr val="FF0000"/>
                </a:solidFill>
              </a:rPr>
              <a:t>(3 neurones)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2" name="Freeform 201"/>
          <p:cNvSpPr/>
          <p:nvPr/>
        </p:nvSpPr>
        <p:spPr>
          <a:xfrm>
            <a:off x="2372485" y="5039595"/>
            <a:ext cx="317351" cy="1091901"/>
          </a:xfrm>
          <a:custGeom>
            <a:avLst/>
            <a:gdLst>
              <a:gd name="connsiteX0" fmla="*/ 0 w 317351"/>
              <a:gd name="connsiteY0" fmla="*/ 1091901 h 1091901"/>
              <a:gd name="connsiteX1" fmla="*/ 263562 w 317351"/>
              <a:gd name="connsiteY1" fmla="*/ 785308 h 1091901"/>
              <a:gd name="connsiteX2" fmla="*/ 317351 w 317351"/>
              <a:gd name="connsiteY2" fmla="*/ 0 h 109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reeform 202"/>
          <p:cNvSpPr/>
          <p:nvPr/>
        </p:nvSpPr>
        <p:spPr>
          <a:xfrm flipH="1">
            <a:off x="4837341" y="4830716"/>
            <a:ext cx="352312" cy="1091901"/>
          </a:xfrm>
          <a:custGeom>
            <a:avLst/>
            <a:gdLst>
              <a:gd name="connsiteX0" fmla="*/ 0 w 317351"/>
              <a:gd name="connsiteY0" fmla="*/ 1091901 h 1091901"/>
              <a:gd name="connsiteX1" fmla="*/ 263562 w 317351"/>
              <a:gd name="connsiteY1" fmla="*/ 785308 h 1091901"/>
              <a:gd name="connsiteX2" fmla="*/ 317351 w 317351"/>
              <a:gd name="connsiteY2" fmla="*/ 0 h 109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753335"/>
              </p:ext>
            </p:extLst>
          </p:nvPr>
        </p:nvGraphicFramePr>
        <p:xfrm>
          <a:off x="5485152" y="2404760"/>
          <a:ext cx="12144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0" name="Equation" r:id="rId29" imgW="774360" imgH="253800" progId="Equation.3">
                  <p:embed/>
                </p:oleObj>
              </mc:Choice>
              <mc:Fallback>
                <p:oleObj name="Equation" r:id="rId29" imgW="774360" imgH="2538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152" y="2404760"/>
                        <a:ext cx="121443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498740"/>
              </p:ext>
            </p:extLst>
          </p:nvPr>
        </p:nvGraphicFramePr>
        <p:xfrm>
          <a:off x="5546725" y="3270250"/>
          <a:ext cx="11938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1" name="Equation" r:id="rId31" imgW="761760" imgH="241200" progId="Equation.3">
                  <p:embed/>
                </p:oleObj>
              </mc:Choice>
              <mc:Fallback>
                <p:oleObj name="Equation" r:id="rId31" imgW="761760" imgH="2412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6725" y="3270250"/>
                        <a:ext cx="11938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345038"/>
              </p:ext>
            </p:extLst>
          </p:nvPr>
        </p:nvGraphicFramePr>
        <p:xfrm>
          <a:off x="5551488" y="4073525"/>
          <a:ext cx="121443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Equation" r:id="rId33" imgW="774360" imgH="241200" progId="Equation.3">
                  <p:embed/>
                </p:oleObj>
              </mc:Choice>
              <mc:Fallback>
                <p:oleObj name="Equation" r:id="rId33" imgW="774360" imgH="2412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1488" y="4073525"/>
                        <a:ext cx="1214437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04159"/>
              </p:ext>
            </p:extLst>
          </p:nvPr>
        </p:nvGraphicFramePr>
        <p:xfrm>
          <a:off x="4387850" y="2432050"/>
          <a:ext cx="47783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name="Equation" r:id="rId35" imgW="304560" imgH="241200" progId="Equation.3">
                  <p:embed/>
                </p:oleObj>
              </mc:Choice>
              <mc:Fallback>
                <p:oleObj name="Equation" r:id="rId35" imgW="304560" imgH="2412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850" y="2432050"/>
                        <a:ext cx="47783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36914"/>
              </p:ext>
            </p:extLst>
          </p:nvPr>
        </p:nvGraphicFramePr>
        <p:xfrm>
          <a:off x="4405313" y="4100513"/>
          <a:ext cx="477837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Equation" r:id="rId37" imgW="304560" imgH="228600" progId="Equation.3">
                  <p:embed/>
                </p:oleObj>
              </mc:Choice>
              <mc:Fallback>
                <p:oleObj name="Equation" r:id="rId37" imgW="30456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3" y="4100513"/>
                        <a:ext cx="477837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738655"/>
              </p:ext>
            </p:extLst>
          </p:nvPr>
        </p:nvGraphicFramePr>
        <p:xfrm>
          <a:off x="4387850" y="3257550"/>
          <a:ext cx="477838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5" name="Equation" r:id="rId39" imgW="304560" imgH="228600" progId="Equation.3">
                  <p:embed/>
                </p:oleObj>
              </mc:Choice>
              <mc:Fallback>
                <p:oleObj name="Equation" r:id="rId39" imgW="304560" imgH="2286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850" y="3257550"/>
                        <a:ext cx="477838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0777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 dirty="0">
                <a:solidFill>
                  <a:srgbClr val="000000"/>
                </a:solidFill>
              </a:rPr>
              <a:t>2D, 2Classes,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1 </a:t>
            </a:r>
            <a:r>
              <a:rPr lang="en-US" sz="4000" kern="0" dirty="0" err="1">
                <a:solidFill>
                  <a:srgbClr val="000000"/>
                </a:solidFill>
              </a:rPr>
              <a:t>couche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cachée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53530" y="1060554"/>
            <a:ext cx="7648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Puisque les poids sont </a:t>
            </a:r>
            <a:r>
              <a:rPr lang="fr-CA" sz="2000" b="1" dirty="0"/>
              <a:t>entre la couche d’entrée </a:t>
            </a:r>
            <a:r>
              <a:rPr lang="fr-CA" sz="2000" dirty="0"/>
              <a:t>et la </a:t>
            </a:r>
            <a:r>
              <a:rPr lang="fr-CA" sz="2000" b="1" dirty="0"/>
              <a:t>première couche</a:t>
            </a:r>
          </a:p>
          <a:p>
            <a:r>
              <a:rPr lang="fr-CA" sz="2000" dirty="0"/>
              <a:t>on va les identifier à l’aide de </a:t>
            </a:r>
            <a:r>
              <a:rPr lang="fr-CA" sz="2000" b="1" dirty="0">
                <a:solidFill>
                  <a:srgbClr val="FF0000"/>
                </a:solidFill>
              </a:rPr>
              <a:t>l’indice </a:t>
            </a:r>
            <a:r>
              <a:rPr lang="en-US" sz="2000" b="1" dirty="0">
                <a:solidFill>
                  <a:srgbClr val="FF0000"/>
                </a:solidFill>
              </a:rPr>
              <a:t>[0]</a:t>
            </a:r>
            <a:r>
              <a:rPr lang="fr-CA" sz="2000" b="1" dirty="0">
                <a:solidFill>
                  <a:srgbClr val="FF000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2434027" y="1978803"/>
            <a:ext cx="2732900" cy="2854743"/>
            <a:chOff x="1223000" y="2658868"/>
            <a:chExt cx="2732900" cy="2854743"/>
          </a:xfrm>
        </p:grpSpPr>
        <p:sp>
          <p:nvSpPr>
            <p:cNvPr id="94" name="Oval 93"/>
            <p:cNvSpPr/>
            <p:nvPr/>
          </p:nvSpPr>
          <p:spPr>
            <a:xfrm>
              <a:off x="1223000" y="3966429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95" name="Object 9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9402101"/>
                </p:ext>
              </p:extLst>
            </p:nvPr>
          </p:nvGraphicFramePr>
          <p:xfrm>
            <a:off x="1335088" y="3965575"/>
            <a:ext cx="258762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09" name="Equation" r:id="rId3" imgW="164880" imgH="215640" progId="Equation.DSMT4">
                    <p:embed/>
                  </p:oleObj>
                </mc:Choice>
                <mc:Fallback>
                  <p:oleObj name="Equation" r:id="rId3" imgW="164880" imgH="215640" progId="Equation.DSMT4">
                    <p:embed/>
                    <p:pic>
                      <p:nvPicPr>
                        <p:cNvPr id="95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5088" y="3965575"/>
                          <a:ext cx="258762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Oval 95"/>
            <p:cNvSpPr/>
            <p:nvPr/>
          </p:nvSpPr>
          <p:spPr>
            <a:xfrm>
              <a:off x="1223000" y="5116167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/>
            <p:cNvSpPr/>
            <p:nvPr/>
          </p:nvSpPr>
          <p:spPr>
            <a:xfrm>
              <a:off x="1223000" y="2738753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98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4768999"/>
                </p:ext>
              </p:extLst>
            </p:nvPr>
          </p:nvGraphicFramePr>
          <p:xfrm>
            <a:off x="1387501" y="5198430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0" name="Equation" r:id="rId5" imgW="101520" imgH="164880" progId="Equation.3">
                    <p:embed/>
                  </p:oleObj>
                </mc:Choice>
                <mc:Fallback>
                  <p:oleObj name="Equation" r:id="rId5" imgW="101520" imgH="164880" progId="Equation.3">
                    <p:embed/>
                    <p:pic>
                      <p:nvPicPr>
                        <p:cNvPr id="98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501" y="5198430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9" name="Straight Arrow Connector 98"/>
            <p:cNvCxnSpPr>
              <a:stCxn id="94" idx="6"/>
              <a:endCxn id="126" idx="2"/>
            </p:cNvCxnSpPr>
            <p:nvPr/>
          </p:nvCxnSpPr>
          <p:spPr>
            <a:xfrm flipV="1">
              <a:off x="1655048" y="3326877"/>
              <a:ext cx="1487955" cy="838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6" idx="6"/>
              <a:endCxn id="126" idx="2"/>
            </p:cNvCxnSpPr>
            <p:nvPr/>
          </p:nvCxnSpPr>
          <p:spPr>
            <a:xfrm flipV="1">
              <a:off x="1655048" y="3326877"/>
              <a:ext cx="1487955" cy="19880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97" idx="6"/>
              <a:endCxn id="126" idx="2"/>
            </p:cNvCxnSpPr>
            <p:nvPr/>
          </p:nvCxnSpPr>
          <p:spPr>
            <a:xfrm>
              <a:off x="1655048" y="2937475"/>
              <a:ext cx="1487955" cy="3894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1655048" y="2937475"/>
              <a:ext cx="1487955" cy="2377414"/>
              <a:chOff x="1475656" y="1920133"/>
              <a:chExt cx="1487955" cy="2377414"/>
            </a:xfrm>
          </p:grpSpPr>
          <p:cxnSp>
            <p:nvCxnSpPr>
              <p:cNvPr id="133" name="Straight Arrow Connector 132"/>
              <p:cNvCxnSpPr>
                <a:stCxn id="94" idx="6"/>
                <a:endCxn id="122" idx="2"/>
              </p:cNvCxnSpPr>
              <p:nvPr/>
            </p:nvCxnSpPr>
            <p:spPr>
              <a:xfrm flipV="1">
                <a:off x="1475656" y="3105855"/>
                <a:ext cx="1487955" cy="419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96" idx="6"/>
                <a:endCxn id="122" idx="2"/>
              </p:cNvCxnSpPr>
              <p:nvPr/>
            </p:nvCxnSpPr>
            <p:spPr>
              <a:xfrm flipV="1">
                <a:off x="1475656" y="3105855"/>
                <a:ext cx="1487955" cy="119169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97" idx="6"/>
                <a:endCxn id="122" idx="2"/>
              </p:cNvCxnSpPr>
              <p:nvPr/>
            </p:nvCxnSpPr>
            <p:spPr>
              <a:xfrm>
                <a:off x="1475656" y="1920133"/>
                <a:ext cx="1487955" cy="11857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1655048" y="2937475"/>
              <a:ext cx="1487955" cy="2377414"/>
              <a:chOff x="1475656" y="1920133"/>
              <a:chExt cx="1487955" cy="2377414"/>
            </a:xfrm>
          </p:grpSpPr>
          <p:cxnSp>
            <p:nvCxnSpPr>
              <p:cNvPr id="130" name="Straight Arrow Connector 129"/>
              <p:cNvCxnSpPr>
                <a:stCxn id="94" idx="6"/>
                <a:endCxn id="118" idx="2"/>
              </p:cNvCxnSpPr>
              <p:nvPr/>
            </p:nvCxnSpPr>
            <p:spPr>
              <a:xfrm>
                <a:off x="1475656" y="3147809"/>
                <a:ext cx="1487955" cy="77866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96" idx="6"/>
                <a:endCxn id="118" idx="2"/>
              </p:cNvCxnSpPr>
              <p:nvPr/>
            </p:nvCxnSpPr>
            <p:spPr>
              <a:xfrm flipV="1">
                <a:off x="1475656" y="3926474"/>
                <a:ext cx="1487955" cy="3710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97" idx="6"/>
                <a:endCxn id="118" idx="2"/>
              </p:cNvCxnSpPr>
              <p:nvPr/>
            </p:nvCxnSpPr>
            <p:spPr>
              <a:xfrm>
                <a:off x="1475656" y="1920133"/>
                <a:ext cx="1487955" cy="20063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04" name="Object 10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8110531"/>
                </p:ext>
              </p:extLst>
            </p:nvPr>
          </p:nvGraphicFramePr>
          <p:xfrm>
            <a:off x="1319213" y="2751138"/>
            <a:ext cx="2381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1" name="Equation" r:id="rId7" imgW="152280" imgH="215640" progId="Equation.DSMT4">
                    <p:embed/>
                  </p:oleObj>
                </mc:Choice>
                <mc:Fallback>
                  <p:oleObj name="Equation" r:id="rId7" imgW="152280" imgH="215640" progId="Equation.DSMT4">
                    <p:embed/>
                    <p:pic>
                      <p:nvPicPr>
                        <p:cNvPr id="104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9213" y="2751138"/>
                          <a:ext cx="2381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" name="Group 104"/>
            <p:cNvGrpSpPr/>
            <p:nvPr/>
          </p:nvGrpSpPr>
          <p:grpSpPr>
            <a:xfrm>
              <a:off x="3143003" y="2965396"/>
              <a:ext cx="812897" cy="722962"/>
              <a:chOff x="3666925" y="2227711"/>
              <a:chExt cx="812897" cy="72296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9" name="Object 128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12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9" name="Object 12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6" name="Group 105"/>
            <p:cNvGrpSpPr/>
            <p:nvPr/>
          </p:nvGrpSpPr>
          <p:grpSpPr>
            <a:xfrm>
              <a:off x="3143003" y="3761716"/>
              <a:ext cx="812897" cy="722962"/>
              <a:chOff x="3666925" y="2227711"/>
              <a:chExt cx="812897" cy="722962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5" name="Object 124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13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5" name="Object 124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7" name="Group 106"/>
            <p:cNvGrpSpPr/>
            <p:nvPr/>
          </p:nvGrpSpPr>
          <p:grpSpPr>
            <a:xfrm>
              <a:off x="3143003" y="4582335"/>
              <a:ext cx="812897" cy="722962"/>
              <a:chOff x="3666925" y="2227711"/>
              <a:chExt cx="812897" cy="72296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1" name="Object 120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14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1" name="Object 120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8" name="Group 107"/>
            <p:cNvGrpSpPr/>
            <p:nvPr/>
          </p:nvGrpSpPr>
          <p:grpSpPr>
            <a:xfrm>
              <a:off x="1608819" y="2658868"/>
              <a:ext cx="1096967" cy="2854743"/>
              <a:chOff x="623608" y="3039254"/>
              <a:chExt cx="1096967" cy="2854743"/>
            </a:xfrm>
          </p:grpSpPr>
          <p:graphicFrame>
            <p:nvGraphicFramePr>
              <p:cNvPr id="109" name="Object 10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0798281"/>
                  </p:ext>
                </p:extLst>
              </p:nvPr>
            </p:nvGraphicFramePr>
            <p:xfrm>
              <a:off x="678554" y="3617693"/>
              <a:ext cx="373426" cy="3494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15" name="Equation" r:id="rId11" imgW="266400" imgH="253800" progId="Equation.DSMT4">
                      <p:embed/>
                    </p:oleObj>
                  </mc:Choice>
                  <mc:Fallback>
                    <p:oleObj name="Equation" r:id="rId11" imgW="266400" imgH="253800" progId="Equation.DSMT4">
                      <p:embed/>
                      <p:pic>
                        <p:nvPicPr>
                          <p:cNvPr id="109" name="Object 10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8554" y="3617693"/>
                            <a:ext cx="373426" cy="3494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0" name="Object 10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824474"/>
                  </p:ext>
                </p:extLst>
              </p:nvPr>
            </p:nvGraphicFramePr>
            <p:xfrm>
              <a:off x="1060940" y="5552140"/>
              <a:ext cx="362451" cy="3418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16" name="Equation" r:id="rId13" imgW="266400" imgH="253800" progId="Equation.3">
                      <p:embed/>
                    </p:oleObj>
                  </mc:Choice>
                  <mc:Fallback>
                    <p:oleObj name="Equation" r:id="rId13" imgW="266400" imgH="253800" progId="Equation.3">
                      <p:embed/>
                      <p:pic>
                        <p:nvPicPr>
                          <p:cNvPr id="110" name="Object 1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60940" y="5552140"/>
                            <a:ext cx="362451" cy="3418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1" name="Object 1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3667716"/>
                  </p:ext>
                </p:extLst>
              </p:nvPr>
            </p:nvGraphicFramePr>
            <p:xfrm>
              <a:off x="712243" y="4685147"/>
              <a:ext cx="374407" cy="3535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17" name="Equation" r:id="rId15" imgW="266400" imgH="253800" progId="Equation.3">
                      <p:embed/>
                    </p:oleObj>
                  </mc:Choice>
                  <mc:Fallback>
                    <p:oleObj name="Equation" r:id="rId15" imgW="266400" imgH="253800" progId="Equation.3">
                      <p:embed/>
                      <p:pic>
                        <p:nvPicPr>
                          <p:cNvPr id="111" name="Object 1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2243" y="4685147"/>
                            <a:ext cx="374407" cy="3535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" name="Object 1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0692346"/>
                  </p:ext>
                </p:extLst>
              </p:nvPr>
            </p:nvGraphicFramePr>
            <p:xfrm>
              <a:off x="861217" y="3039254"/>
              <a:ext cx="417512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18" name="Equation" r:id="rId17" imgW="266400" imgH="253800" progId="Equation.DSMT4">
                      <p:embed/>
                    </p:oleObj>
                  </mc:Choice>
                  <mc:Fallback>
                    <p:oleObj name="Equation" r:id="rId17" imgW="266400" imgH="253800" progId="Equation.DSMT4">
                      <p:embed/>
                      <p:pic>
                        <p:nvPicPr>
                          <p:cNvPr id="112" name="Object 1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1217" y="3039254"/>
                            <a:ext cx="417512" cy="3968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" name="Object 1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8222784"/>
                  </p:ext>
                </p:extLst>
              </p:nvPr>
            </p:nvGraphicFramePr>
            <p:xfrm>
              <a:off x="623608" y="5150088"/>
              <a:ext cx="370311" cy="3505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19" name="Equation" r:id="rId19" imgW="266400" imgH="253800" progId="Equation.3">
                      <p:embed/>
                    </p:oleObj>
                  </mc:Choice>
                  <mc:Fallback>
                    <p:oleObj name="Equation" r:id="rId19" imgW="266400" imgH="253800" progId="Equation.3">
                      <p:embed/>
                      <p:pic>
                        <p:nvPicPr>
                          <p:cNvPr id="113" name="Object 1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3608" y="5150088"/>
                            <a:ext cx="370311" cy="3505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4" name="Object 1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9839393"/>
                  </p:ext>
                </p:extLst>
              </p:nvPr>
            </p:nvGraphicFramePr>
            <p:xfrm>
              <a:off x="788708" y="4087813"/>
              <a:ext cx="352425" cy="3317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20" name="Equation" r:id="rId21" imgW="266400" imgH="253800" progId="Equation.3">
                      <p:embed/>
                    </p:oleObj>
                  </mc:Choice>
                  <mc:Fallback>
                    <p:oleObj name="Equation" r:id="rId21" imgW="266400" imgH="253800" progId="Equation.3">
                      <p:embed/>
                      <p:pic>
                        <p:nvPicPr>
                          <p:cNvPr id="114" name="Object 1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8708" y="4087813"/>
                            <a:ext cx="352425" cy="3317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5" name="Object 1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915855"/>
                  </p:ext>
                </p:extLst>
              </p:nvPr>
            </p:nvGraphicFramePr>
            <p:xfrm>
              <a:off x="1223829" y="3513107"/>
              <a:ext cx="376486" cy="352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21" name="Equation" r:id="rId23" imgW="266400" imgH="253800" progId="Equation.3">
                      <p:embed/>
                    </p:oleObj>
                  </mc:Choice>
                  <mc:Fallback>
                    <p:oleObj name="Equation" r:id="rId23" imgW="266400" imgH="253800" progId="Equation.3">
                      <p:embed/>
                      <p:pic>
                        <p:nvPicPr>
                          <p:cNvPr id="115" name="Object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23829" y="3513107"/>
                            <a:ext cx="376486" cy="352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" name="Object 1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37348"/>
                  </p:ext>
                </p:extLst>
              </p:nvPr>
            </p:nvGraphicFramePr>
            <p:xfrm>
              <a:off x="1299888" y="5054289"/>
              <a:ext cx="420687" cy="392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22" name="Equation" r:id="rId25" imgW="266400" imgH="253800" progId="Equation.DSMT4">
                      <p:embed/>
                    </p:oleObj>
                  </mc:Choice>
                  <mc:Fallback>
                    <p:oleObj name="Equation" r:id="rId25" imgW="266400" imgH="253800" progId="Equation.DSMT4">
                      <p:embed/>
                      <p:pic>
                        <p:nvPicPr>
                          <p:cNvPr id="116" name="Object 1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9888" y="5054289"/>
                            <a:ext cx="420687" cy="392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7" name="Object 1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5541541"/>
                  </p:ext>
                </p:extLst>
              </p:nvPr>
            </p:nvGraphicFramePr>
            <p:xfrm>
              <a:off x="1133553" y="4276524"/>
              <a:ext cx="352425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23" name="Equation" r:id="rId27" imgW="266400" imgH="253800" progId="Equation.DSMT4">
                      <p:embed/>
                    </p:oleObj>
                  </mc:Choice>
                  <mc:Fallback>
                    <p:oleObj name="Equation" r:id="rId27" imgW="266400" imgH="253800" progId="Equation.DSMT4">
                      <p:embed/>
                      <p:pic>
                        <p:nvPicPr>
                          <p:cNvPr id="117" name="Object 1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3553" y="4276524"/>
                            <a:ext cx="352425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cxnSp>
        <p:nvCxnSpPr>
          <p:cNvPr id="137" name="Straight Arrow Connector 136"/>
          <p:cNvCxnSpPr/>
          <p:nvPr/>
        </p:nvCxnSpPr>
        <p:spPr>
          <a:xfrm>
            <a:off x="5118319" y="2622726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5158569" y="3483504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5145053" y="4262169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36160" y="5777553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Couche d’entrée</a:t>
            </a:r>
          </a:p>
          <a:p>
            <a:r>
              <a:rPr lang="fr-CA" sz="2000" b="1" dirty="0">
                <a:solidFill>
                  <a:srgbClr val="FF0000"/>
                </a:solidFill>
              </a:rPr>
              <a:t>(3 « neurones »)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460257" y="5567941"/>
            <a:ext cx="1539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</a:rPr>
              <a:t>1</a:t>
            </a:r>
            <a:r>
              <a:rPr lang="fr-CA" sz="2000" b="1" baseline="30000" dirty="0">
                <a:solidFill>
                  <a:srgbClr val="FF0000"/>
                </a:solidFill>
              </a:rPr>
              <a:t>ère</a:t>
            </a:r>
            <a:r>
              <a:rPr lang="fr-CA" sz="2000" b="1" dirty="0">
                <a:solidFill>
                  <a:srgbClr val="FF0000"/>
                </a:solidFill>
              </a:rPr>
              <a:t> couche</a:t>
            </a:r>
          </a:p>
          <a:p>
            <a:pPr algn="ctr"/>
            <a:r>
              <a:rPr lang="fr-CA" sz="2000" b="1" dirty="0">
                <a:solidFill>
                  <a:srgbClr val="FF0000"/>
                </a:solidFill>
              </a:rPr>
              <a:t>(3 neurones)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2372485" y="5039595"/>
            <a:ext cx="317351" cy="1091901"/>
          </a:xfrm>
          <a:custGeom>
            <a:avLst/>
            <a:gdLst>
              <a:gd name="connsiteX0" fmla="*/ 0 w 317351"/>
              <a:gd name="connsiteY0" fmla="*/ 1091901 h 1091901"/>
              <a:gd name="connsiteX1" fmla="*/ 263562 w 317351"/>
              <a:gd name="connsiteY1" fmla="*/ 785308 h 1091901"/>
              <a:gd name="connsiteX2" fmla="*/ 317351 w 317351"/>
              <a:gd name="connsiteY2" fmla="*/ 0 h 109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 flipH="1">
            <a:off x="4837341" y="4830716"/>
            <a:ext cx="352312" cy="1091901"/>
          </a:xfrm>
          <a:custGeom>
            <a:avLst/>
            <a:gdLst>
              <a:gd name="connsiteX0" fmla="*/ 0 w 317351"/>
              <a:gd name="connsiteY0" fmla="*/ 1091901 h 1091901"/>
              <a:gd name="connsiteX1" fmla="*/ 263562 w 317351"/>
              <a:gd name="connsiteY1" fmla="*/ 785308 h 1091901"/>
              <a:gd name="connsiteX2" fmla="*/ 317351 w 317351"/>
              <a:gd name="connsiteY2" fmla="*/ 0 h 109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199072"/>
              </p:ext>
            </p:extLst>
          </p:nvPr>
        </p:nvGraphicFramePr>
        <p:xfrm>
          <a:off x="4350545" y="2491395"/>
          <a:ext cx="536702" cy="30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4" name="Equation" r:id="rId29" imgW="419040" imgH="241200" progId="Equation.3">
                  <p:embed/>
                </p:oleObj>
              </mc:Choice>
              <mc:Fallback>
                <p:oleObj name="Equation" r:id="rId29" imgW="419040" imgH="24120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0545" y="2491395"/>
                        <a:ext cx="536702" cy="307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54148"/>
              </p:ext>
            </p:extLst>
          </p:nvPr>
        </p:nvGraphicFramePr>
        <p:xfrm>
          <a:off x="4368008" y="4159856"/>
          <a:ext cx="538001" cy="292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5" name="Equation" r:id="rId31" imgW="419040" imgH="228600" progId="Equation.3">
                  <p:embed/>
                </p:oleObj>
              </mc:Choice>
              <mc:Fallback>
                <p:oleObj name="Equation" r:id="rId31" imgW="419040" imgH="228600" progId="Equation.3">
                  <p:embed/>
                  <p:pic>
                    <p:nvPicPr>
                      <p:cNvPr id="58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008" y="4159856"/>
                        <a:ext cx="538001" cy="292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155284"/>
              </p:ext>
            </p:extLst>
          </p:nvPr>
        </p:nvGraphicFramePr>
        <p:xfrm>
          <a:off x="4350545" y="3316894"/>
          <a:ext cx="536702" cy="292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6" name="Equation" r:id="rId33" imgW="419040" imgH="228600" progId="Equation.3">
                  <p:embed/>
                </p:oleObj>
              </mc:Choice>
              <mc:Fallback>
                <p:oleObj name="Equation" r:id="rId33" imgW="419040" imgH="22860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0545" y="3316894"/>
                        <a:ext cx="536702" cy="292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315326"/>
              </p:ext>
            </p:extLst>
          </p:nvPr>
        </p:nvGraphicFramePr>
        <p:xfrm>
          <a:off x="5454854" y="2439578"/>
          <a:ext cx="1333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7" name="Equation" r:id="rId35" imgW="850680" imgH="241200" progId="Equation.3">
                  <p:embed/>
                </p:oleObj>
              </mc:Choice>
              <mc:Fallback>
                <p:oleObj name="Equation" r:id="rId35" imgW="850680" imgH="2412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854" y="2439578"/>
                        <a:ext cx="13335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329190"/>
              </p:ext>
            </p:extLst>
          </p:nvPr>
        </p:nvGraphicFramePr>
        <p:xfrm>
          <a:off x="5518150" y="4084638"/>
          <a:ext cx="13335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8" name="Equation" r:id="rId37" imgW="850680" imgH="228600" progId="Equation.3">
                  <p:embed/>
                </p:oleObj>
              </mc:Choice>
              <mc:Fallback>
                <p:oleObj name="Equation" r:id="rId37" imgW="85068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4084638"/>
                        <a:ext cx="13335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852029"/>
              </p:ext>
            </p:extLst>
          </p:nvPr>
        </p:nvGraphicFramePr>
        <p:xfrm>
          <a:off x="5468938" y="3309938"/>
          <a:ext cx="13335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9" name="Equation" r:id="rId39" imgW="850680" imgH="228600" progId="Equation.3">
                  <p:embed/>
                </p:oleObj>
              </mc:Choice>
              <mc:Fallback>
                <p:oleObj name="Equation" r:id="rId39" imgW="850680" imgH="22860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8938" y="3309938"/>
                        <a:ext cx="13335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503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971448" y="1005236"/>
            <a:ext cx="2732900" cy="2854743"/>
            <a:chOff x="1223000" y="2658868"/>
            <a:chExt cx="2732900" cy="2854743"/>
          </a:xfrm>
        </p:grpSpPr>
        <p:sp>
          <p:nvSpPr>
            <p:cNvPr id="94" name="Oval 93"/>
            <p:cNvSpPr/>
            <p:nvPr/>
          </p:nvSpPr>
          <p:spPr>
            <a:xfrm>
              <a:off x="1223000" y="3966429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95" name="Object 94"/>
            <p:cNvGraphicFramePr>
              <a:graphicFrameLocks noChangeAspect="1"/>
            </p:cNvGraphicFramePr>
            <p:nvPr/>
          </p:nvGraphicFramePr>
          <p:xfrm>
            <a:off x="1335088" y="3965575"/>
            <a:ext cx="258762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33" name="Equation" r:id="rId3" imgW="164880" imgH="215640" progId="Equation.DSMT4">
                    <p:embed/>
                  </p:oleObj>
                </mc:Choice>
                <mc:Fallback>
                  <p:oleObj name="Equation" r:id="rId3" imgW="164880" imgH="215640" progId="Equation.DSMT4">
                    <p:embed/>
                    <p:pic>
                      <p:nvPicPr>
                        <p:cNvPr id="95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5088" y="3965575"/>
                          <a:ext cx="258762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Oval 95"/>
            <p:cNvSpPr/>
            <p:nvPr/>
          </p:nvSpPr>
          <p:spPr>
            <a:xfrm>
              <a:off x="1223000" y="5116167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/>
            <p:cNvSpPr/>
            <p:nvPr/>
          </p:nvSpPr>
          <p:spPr>
            <a:xfrm>
              <a:off x="1223000" y="2738753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98" name="Object 97"/>
            <p:cNvGraphicFramePr>
              <a:graphicFrameLocks noChangeAspect="1"/>
            </p:cNvGraphicFramePr>
            <p:nvPr/>
          </p:nvGraphicFramePr>
          <p:xfrm>
            <a:off x="1387501" y="5198430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34" name="Equation" r:id="rId5" imgW="101520" imgH="164880" progId="Equation.3">
                    <p:embed/>
                  </p:oleObj>
                </mc:Choice>
                <mc:Fallback>
                  <p:oleObj name="Equation" r:id="rId5" imgW="101520" imgH="164880" progId="Equation.3">
                    <p:embed/>
                    <p:pic>
                      <p:nvPicPr>
                        <p:cNvPr id="98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501" y="5198430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9" name="Straight Arrow Connector 98"/>
            <p:cNvCxnSpPr>
              <a:stCxn id="94" idx="6"/>
              <a:endCxn id="126" idx="2"/>
            </p:cNvCxnSpPr>
            <p:nvPr/>
          </p:nvCxnSpPr>
          <p:spPr>
            <a:xfrm flipV="1">
              <a:off x="1655048" y="3326877"/>
              <a:ext cx="1487955" cy="838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6" idx="6"/>
              <a:endCxn id="126" idx="2"/>
            </p:cNvCxnSpPr>
            <p:nvPr/>
          </p:nvCxnSpPr>
          <p:spPr>
            <a:xfrm flipV="1">
              <a:off x="1655048" y="3326877"/>
              <a:ext cx="1487955" cy="19880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97" idx="6"/>
              <a:endCxn id="126" idx="2"/>
            </p:cNvCxnSpPr>
            <p:nvPr/>
          </p:nvCxnSpPr>
          <p:spPr>
            <a:xfrm>
              <a:off x="1655048" y="2937475"/>
              <a:ext cx="1487955" cy="3894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1655048" y="2937475"/>
              <a:ext cx="1487955" cy="2377414"/>
              <a:chOff x="1475656" y="1920133"/>
              <a:chExt cx="1487955" cy="2377414"/>
            </a:xfrm>
          </p:grpSpPr>
          <p:cxnSp>
            <p:nvCxnSpPr>
              <p:cNvPr id="133" name="Straight Arrow Connector 132"/>
              <p:cNvCxnSpPr>
                <a:stCxn id="94" idx="6"/>
                <a:endCxn id="122" idx="2"/>
              </p:cNvCxnSpPr>
              <p:nvPr/>
            </p:nvCxnSpPr>
            <p:spPr>
              <a:xfrm flipV="1">
                <a:off x="1475656" y="3105855"/>
                <a:ext cx="1487955" cy="419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96" idx="6"/>
                <a:endCxn id="122" idx="2"/>
              </p:cNvCxnSpPr>
              <p:nvPr/>
            </p:nvCxnSpPr>
            <p:spPr>
              <a:xfrm flipV="1">
                <a:off x="1475656" y="3105855"/>
                <a:ext cx="1487955" cy="119169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97" idx="6"/>
                <a:endCxn id="122" idx="2"/>
              </p:cNvCxnSpPr>
              <p:nvPr/>
            </p:nvCxnSpPr>
            <p:spPr>
              <a:xfrm>
                <a:off x="1475656" y="1920133"/>
                <a:ext cx="1487955" cy="11857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1655048" y="2937475"/>
              <a:ext cx="1487955" cy="2377414"/>
              <a:chOff x="1475656" y="1920133"/>
              <a:chExt cx="1487955" cy="2377414"/>
            </a:xfrm>
          </p:grpSpPr>
          <p:cxnSp>
            <p:nvCxnSpPr>
              <p:cNvPr id="130" name="Straight Arrow Connector 129"/>
              <p:cNvCxnSpPr>
                <a:stCxn id="94" idx="6"/>
                <a:endCxn id="118" idx="2"/>
              </p:cNvCxnSpPr>
              <p:nvPr/>
            </p:nvCxnSpPr>
            <p:spPr>
              <a:xfrm>
                <a:off x="1475656" y="3147809"/>
                <a:ext cx="1487955" cy="77866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96" idx="6"/>
                <a:endCxn id="118" idx="2"/>
              </p:cNvCxnSpPr>
              <p:nvPr/>
            </p:nvCxnSpPr>
            <p:spPr>
              <a:xfrm flipV="1">
                <a:off x="1475656" y="3926474"/>
                <a:ext cx="1487955" cy="3710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97" idx="6"/>
                <a:endCxn id="118" idx="2"/>
              </p:cNvCxnSpPr>
              <p:nvPr/>
            </p:nvCxnSpPr>
            <p:spPr>
              <a:xfrm>
                <a:off x="1475656" y="1920133"/>
                <a:ext cx="1487955" cy="20063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04" name="Object 103"/>
            <p:cNvGraphicFramePr>
              <a:graphicFrameLocks noChangeAspect="1"/>
            </p:cNvGraphicFramePr>
            <p:nvPr/>
          </p:nvGraphicFramePr>
          <p:xfrm>
            <a:off x="1319213" y="2751138"/>
            <a:ext cx="2381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35" name="Equation" r:id="rId7" imgW="152280" imgH="215640" progId="Equation.DSMT4">
                    <p:embed/>
                  </p:oleObj>
                </mc:Choice>
                <mc:Fallback>
                  <p:oleObj name="Equation" r:id="rId7" imgW="152280" imgH="215640" progId="Equation.DSMT4">
                    <p:embed/>
                    <p:pic>
                      <p:nvPicPr>
                        <p:cNvPr id="104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9213" y="2751138"/>
                          <a:ext cx="2381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" name="Group 104"/>
            <p:cNvGrpSpPr/>
            <p:nvPr/>
          </p:nvGrpSpPr>
          <p:grpSpPr>
            <a:xfrm>
              <a:off x="3143003" y="2965396"/>
              <a:ext cx="812897" cy="722962"/>
              <a:chOff x="3666925" y="2227711"/>
              <a:chExt cx="812897" cy="72296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9" name="Object 128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36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9" name="Object 12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6" name="Group 105"/>
            <p:cNvGrpSpPr/>
            <p:nvPr/>
          </p:nvGrpSpPr>
          <p:grpSpPr>
            <a:xfrm>
              <a:off x="3143003" y="3761716"/>
              <a:ext cx="812897" cy="722962"/>
              <a:chOff x="3666925" y="2227711"/>
              <a:chExt cx="812897" cy="722962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5" name="Object 124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37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5" name="Object 124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7" name="Group 106"/>
            <p:cNvGrpSpPr/>
            <p:nvPr/>
          </p:nvGrpSpPr>
          <p:grpSpPr>
            <a:xfrm>
              <a:off x="3143003" y="4582335"/>
              <a:ext cx="812897" cy="722962"/>
              <a:chOff x="3666925" y="2227711"/>
              <a:chExt cx="812897" cy="72296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1" name="Object 120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38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1" name="Object 120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8" name="Group 107"/>
            <p:cNvGrpSpPr/>
            <p:nvPr/>
          </p:nvGrpSpPr>
          <p:grpSpPr>
            <a:xfrm>
              <a:off x="1608819" y="2658868"/>
              <a:ext cx="1096967" cy="2854743"/>
              <a:chOff x="623608" y="3039254"/>
              <a:chExt cx="1096967" cy="2854743"/>
            </a:xfrm>
          </p:grpSpPr>
          <p:graphicFrame>
            <p:nvGraphicFramePr>
              <p:cNvPr id="109" name="Object 108"/>
              <p:cNvGraphicFramePr>
                <a:graphicFrameLocks noChangeAspect="1"/>
              </p:cNvGraphicFramePr>
              <p:nvPr/>
            </p:nvGraphicFramePr>
            <p:xfrm>
              <a:off x="678554" y="3617693"/>
              <a:ext cx="373426" cy="3494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39" name="Equation" r:id="rId11" imgW="266400" imgH="253800" progId="Equation.DSMT4">
                      <p:embed/>
                    </p:oleObj>
                  </mc:Choice>
                  <mc:Fallback>
                    <p:oleObj name="Equation" r:id="rId11" imgW="266400" imgH="253800" progId="Equation.DSMT4">
                      <p:embed/>
                      <p:pic>
                        <p:nvPicPr>
                          <p:cNvPr id="109" name="Object 10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8554" y="3617693"/>
                            <a:ext cx="373426" cy="3494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0" name="Object 109"/>
              <p:cNvGraphicFramePr>
                <a:graphicFrameLocks noChangeAspect="1"/>
              </p:cNvGraphicFramePr>
              <p:nvPr/>
            </p:nvGraphicFramePr>
            <p:xfrm>
              <a:off x="1060940" y="5552140"/>
              <a:ext cx="362451" cy="3418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40" name="Equation" r:id="rId13" imgW="266400" imgH="253800" progId="Equation.3">
                      <p:embed/>
                    </p:oleObj>
                  </mc:Choice>
                  <mc:Fallback>
                    <p:oleObj name="Equation" r:id="rId13" imgW="266400" imgH="253800" progId="Equation.3">
                      <p:embed/>
                      <p:pic>
                        <p:nvPicPr>
                          <p:cNvPr id="110" name="Object 1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60940" y="5552140"/>
                            <a:ext cx="362451" cy="3418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1" name="Object 110"/>
              <p:cNvGraphicFramePr>
                <a:graphicFrameLocks noChangeAspect="1"/>
              </p:cNvGraphicFramePr>
              <p:nvPr/>
            </p:nvGraphicFramePr>
            <p:xfrm>
              <a:off x="712243" y="4685147"/>
              <a:ext cx="374407" cy="3535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41" name="Equation" r:id="rId15" imgW="266400" imgH="253800" progId="Equation.3">
                      <p:embed/>
                    </p:oleObj>
                  </mc:Choice>
                  <mc:Fallback>
                    <p:oleObj name="Equation" r:id="rId15" imgW="266400" imgH="253800" progId="Equation.3">
                      <p:embed/>
                      <p:pic>
                        <p:nvPicPr>
                          <p:cNvPr id="111" name="Object 1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2243" y="4685147"/>
                            <a:ext cx="374407" cy="3535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" name="Object 1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8288211"/>
                  </p:ext>
                </p:extLst>
              </p:nvPr>
            </p:nvGraphicFramePr>
            <p:xfrm>
              <a:off x="861217" y="3039254"/>
              <a:ext cx="417512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42" name="Equation" r:id="rId17" imgW="266400" imgH="253800" progId="Equation.3">
                      <p:embed/>
                    </p:oleObj>
                  </mc:Choice>
                  <mc:Fallback>
                    <p:oleObj name="Equation" r:id="rId17" imgW="266400" imgH="253800" progId="Equation.3">
                      <p:embed/>
                      <p:pic>
                        <p:nvPicPr>
                          <p:cNvPr id="112" name="Object 1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1217" y="3039254"/>
                            <a:ext cx="417512" cy="3968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" name="Object 112"/>
              <p:cNvGraphicFramePr>
                <a:graphicFrameLocks noChangeAspect="1"/>
              </p:cNvGraphicFramePr>
              <p:nvPr/>
            </p:nvGraphicFramePr>
            <p:xfrm>
              <a:off x="623608" y="5150088"/>
              <a:ext cx="370311" cy="3505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43" name="Equation" r:id="rId19" imgW="266400" imgH="253800" progId="Equation.3">
                      <p:embed/>
                    </p:oleObj>
                  </mc:Choice>
                  <mc:Fallback>
                    <p:oleObj name="Equation" r:id="rId19" imgW="266400" imgH="253800" progId="Equation.3">
                      <p:embed/>
                      <p:pic>
                        <p:nvPicPr>
                          <p:cNvPr id="113" name="Object 1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3608" y="5150088"/>
                            <a:ext cx="370311" cy="3505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4" name="Object 113"/>
              <p:cNvGraphicFramePr>
                <a:graphicFrameLocks noChangeAspect="1"/>
              </p:cNvGraphicFramePr>
              <p:nvPr/>
            </p:nvGraphicFramePr>
            <p:xfrm>
              <a:off x="788708" y="4087813"/>
              <a:ext cx="352425" cy="3317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44" name="Equation" r:id="rId21" imgW="266400" imgH="253800" progId="Equation.3">
                      <p:embed/>
                    </p:oleObj>
                  </mc:Choice>
                  <mc:Fallback>
                    <p:oleObj name="Equation" r:id="rId21" imgW="266400" imgH="253800" progId="Equation.3">
                      <p:embed/>
                      <p:pic>
                        <p:nvPicPr>
                          <p:cNvPr id="114" name="Object 1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8708" y="4087813"/>
                            <a:ext cx="352425" cy="3317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5" name="Object 114"/>
              <p:cNvGraphicFramePr>
                <a:graphicFrameLocks noChangeAspect="1"/>
              </p:cNvGraphicFramePr>
              <p:nvPr/>
            </p:nvGraphicFramePr>
            <p:xfrm>
              <a:off x="1223829" y="3513107"/>
              <a:ext cx="376486" cy="352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45" name="Equation" r:id="rId23" imgW="266400" imgH="253800" progId="Equation.3">
                      <p:embed/>
                    </p:oleObj>
                  </mc:Choice>
                  <mc:Fallback>
                    <p:oleObj name="Equation" r:id="rId23" imgW="266400" imgH="253800" progId="Equation.3">
                      <p:embed/>
                      <p:pic>
                        <p:nvPicPr>
                          <p:cNvPr id="115" name="Object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23829" y="3513107"/>
                            <a:ext cx="376486" cy="352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" name="Object 115"/>
              <p:cNvGraphicFramePr>
                <a:graphicFrameLocks noChangeAspect="1"/>
              </p:cNvGraphicFramePr>
              <p:nvPr/>
            </p:nvGraphicFramePr>
            <p:xfrm>
              <a:off x="1299888" y="5054289"/>
              <a:ext cx="420687" cy="392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46" name="Equation" r:id="rId25" imgW="266400" imgH="253800" progId="Equation.DSMT4">
                      <p:embed/>
                    </p:oleObj>
                  </mc:Choice>
                  <mc:Fallback>
                    <p:oleObj name="Equation" r:id="rId25" imgW="266400" imgH="253800" progId="Equation.DSMT4">
                      <p:embed/>
                      <p:pic>
                        <p:nvPicPr>
                          <p:cNvPr id="116" name="Object 1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9888" y="5054289"/>
                            <a:ext cx="420687" cy="392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7" name="Object 116"/>
              <p:cNvGraphicFramePr>
                <a:graphicFrameLocks noChangeAspect="1"/>
              </p:cNvGraphicFramePr>
              <p:nvPr/>
            </p:nvGraphicFramePr>
            <p:xfrm>
              <a:off x="1133553" y="4276524"/>
              <a:ext cx="352425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47" name="Equation" r:id="rId27" imgW="266400" imgH="253800" progId="Equation.DSMT4">
                      <p:embed/>
                    </p:oleObj>
                  </mc:Choice>
                  <mc:Fallback>
                    <p:oleObj name="Equation" r:id="rId27" imgW="266400" imgH="253800" progId="Equation.DSMT4">
                      <p:embed/>
                      <p:pic>
                        <p:nvPicPr>
                          <p:cNvPr id="117" name="Object 1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3553" y="4276524"/>
                            <a:ext cx="352425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cxnSp>
        <p:nvCxnSpPr>
          <p:cNvPr id="137" name="Straight Arrow Connector 136"/>
          <p:cNvCxnSpPr/>
          <p:nvPr/>
        </p:nvCxnSpPr>
        <p:spPr>
          <a:xfrm>
            <a:off x="4655740" y="1649159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4695990" y="2509937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682474" y="3288602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03477" y="4255346"/>
            <a:ext cx="717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NOTE:  </a:t>
            </a:r>
            <a:r>
              <a:rPr lang="fr-CA" sz="2000" dirty="0"/>
              <a:t>à la sortie de la première couche, on a </a:t>
            </a:r>
            <a:r>
              <a:rPr lang="fr-CA" sz="2000" b="1" u="sng" dirty="0"/>
              <a:t>3 réels</a:t>
            </a:r>
            <a:r>
              <a:rPr lang="fr-CA" sz="2000" b="1" dirty="0"/>
              <a:t> </a:t>
            </a:r>
            <a:r>
              <a:rPr lang="fr-CA" sz="2000" dirty="0"/>
              <a:t>calculés ainsi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5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357023"/>
              </p:ext>
            </p:extLst>
          </p:nvPr>
        </p:nvGraphicFramePr>
        <p:xfrm>
          <a:off x="2250250" y="4793432"/>
          <a:ext cx="4119563" cy="181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8" name="Equation" r:id="rId29" imgW="1726920" imgH="761760" progId="Equation.DSMT4">
                  <p:embed/>
                </p:oleObj>
              </mc:Choice>
              <mc:Fallback>
                <p:oleObj name="Equation" r:id="rId29" imgW="1726920" imgH="761760" progId="Equation.DSMT4">
                  <p:embed/>
                  <p:pic>
                    <p:nvPicPr>
                      <p:cNvPr id="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250" y="4793432"/>
                        <a:ext cx="4119563" cy="18145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 dirty="0">
                <a:solidFill>
                  <a:srgbClr val="000000"/>
                </a:solidFill>
              </a:rPr>
              <a:t>2D, 2Classes,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1 </a:t>
            </a:r>
            <a:r>
              <a:rPr lang="en-US" sz="4000" kern="0" dirty="0" err="1">
                <a:solidFill>
                  <a:srgbClr val="000000"/>
                </a:solidFill>
              </a:rPr>
              <a:t>couche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cachée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91221"/>
              </p:ext>
            </p:extLst>
          </p:nvPr>
        </p:nvGraphicFramePr>
        <p:xfrm>
          <a:off x="4980150" y="1460246"/>
          <a:ext cx="1333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9" name="Equation" r:id="rId31" imgW="850680" imgH="241200" progId="Equation.3">
                  <p:embed/>
                </p:oleObj>
              </mc:Choice>
              <mc:Fallback>
                <p:oleObj name="Equation" r:id="rId31" imgW="850680" imgH="241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0150" y="1460246"/>
                        <a:ext cx="13335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894865"/>
              </p:ext>
            </p:extLst>
          </p:nvPr>
        </p:nvGraphicFramePr>
        <p:xfrm>
          <a:off x="5043446" y="3105306"/>
          <a:ext cx="13335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0" name="Equation" r:id="rId33" imgW="850680" imgH="228600" progId="Equation.3">
                  <p:embed/>
                </p:oleObj>
              </mc:Choice>
              <mc:Fallback>
                <p:oleObj name="Equation" r:id="rId33" imgW="850680" imgH="2286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3446" y="3105306"/>
                        <a:ext cx="13335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003824"/>
              </p:ext>
            </p:extLst>
          </p:nvPr>
        </p:nvGraphicFramePr>
        <p:xfrm>
          <a:off x="4994234" y="2330606"/>
          <a:ext cx="13335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1" name="Equation" r:id="rId35" imgW="850680" imgH="228600" progId="Equation.3">
                  <p:embed/>
                </p:oleObj>
              </mc:Choice>
              <mc:Fallback>
                <p:oleObj name="Equation" r:id="rId35" imgW="850680" imgH="22860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34" y="2330606"/>
                        <a:ext cx="13335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232265"/>
              </p:ext>
            </p:extLst>
          </p:nvPr>
        </p:nvGraphicFramePr>
        <p:xfrm>
          <a:off x="3924742" y="1523437"/>
          <a:ext cx="536702" cy="30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2" name="Equation" r:id="rId37" imgW="419040" imgH="241200" progId="Equation.3">
                  <p:embed/>
                </p:oleObj>
              </mc:Choice>
              <mc:Fallback>
                <p:oleObj name="Equation" r:id="rId37" imgW="419040" imgH="24120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742" y="1523437"/>
                        <a:ext cx="536702" cy="307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261300"/>
              </p:ext>
            </p:extLst>
          </p:nvPr>
        </p:nvGraphicFramePr>
        <p:xfrm>
          <a:off x="3942205" y="3191898"/>
          <a:ext cx="538001" cy="292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Equation" r:id="rId39" imgW="419040" imgH="228600" progId="Equation.3">
                  <p:embed/>
                </p:oleObj>
              </mc:Choice>
              <mc:Fallback>
                <p:oleObj name="Equation" r:id="rId39" imgW="41904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2205" y="3191898"/>
                        <a:ext cx="538001" cy="292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321865"/>
              </p:ext>
            </p:extLst>
          </p:nvPr>
        </p:nvGraphicFramePr>
        <p:xfrm>
          <a:off x="3924742" y="2348936"/>
          <a:ext cx="536702" cy="292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Equation" r:id="rId41" imgW="419040" imgH="228600" progId="Equation.3">
                  <p:embed/>
                </p:oleObj>
              </mc:Choice>
              <mc:Fallback>
                <p:oleObj name="Equation" r:id="rId41" imgW="419040" imgH="228600" progId="Equation.3">
                  <p:embed/>
                  <p:pic>
                    <p:nvPicPr>
                      <p:cNvPr id="61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742" y="2348936"/>
                        <a:ext cx="536702" cy="292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419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971448" y="1005236"/>
            <a:ext cx="2732900" cy="2854743"/>
            <a:chOff x="1223000" y="2658868"/>
            <a:chExt cx="2732900" cy="2854743"/>
          </a:xfrm>
        </p:grpSpPr>
        <p:sp>
          <p:nvSpPr>
            <p:cNvPr id="94" name="Oval 93"/>
            <p:cNvSpPr/>
            <p:nvPr/>
          </p:nvSpPr>
          <p:spPr>
            <a:xfrm>
              <a:off x="1223000" y="3966429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95" name="Object 94"/>
            <p:cNvGraphicFramePr>
              <a:graphicFrameLocks noChangeAspect="1"/>
            </p:cNvGraphicFramePr>
            <p:nvPr/>
          </p:nvGraphicFramePr>
          <p:xfrm>
            <a:off x="1335088" y="3965575"/>
            <a:ext cx="258762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57" name="Equation" r:id="rId3" imgW="164880" imgH="215640" progId="Equation.DSMT4">
                    <p:embed/>
                  </p:oleObj>
                </mc:Choice>
                <mc:Fallback>
                  <p:oleObj name="Equation" r:id="rId3" imgW="164880" imgH="215640" progId="Equation.DSMT4">
                    <p:embed/>
                    <p:pic>
                      <p:nvPicPr>
                        <p:cNvPr id="95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5088" y="3965575"/>
                          <a:ext cx="258762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Oval 95"/>
            <p:cNvSpPr/>
            <p:nvPr/>
          </p:nvSpPr>
          <p:spPr>
            <a:xfrm>
              <a:off x="1223000" y="5116167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/>
            <p:cNvSpPr/>
            <p:nvPr/>
          </p:nvSpPr>
          <p:spPr>
            <a:xfrm>
              <a:off x="1223000" y="2738753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98" name="Object 97"/>
            <p:cNvGraphicFramePr>
              <a:graphicFrameLocks noChangeAspect="1"/>
            </p:cNvGraphicFramePr>
            <p:nvPr/>
          </p:nvGraphicFramePr>
          <p:xfrm>
            <a:off x="1387501" y="5198430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58" name="Equation" r:id="rId5" imgW="101520" imgH="164880" progId="Equation.3">
                    <p:embed/>
                  </p:oleObj>
                </mc:Choice>
                <mc:Fallback>
                  <p:oleObj name="Equation" r:id="rId5" imgW="101520" imgH="164880" progId="Equation.3">
                    <p:embed/>
                    <p:pic>
                      <p:nvPicPr>
                        <p:cNvPr id="98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501" y="5198430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9" name="Straight Arrow Connector 98"/>
            <p:cNvCxnSpPr>
              <a:stCxn id="94" idx="6"/>
              <a:endCxn id="126" idx="2"/>
            </p:cNvCxnSpPr>
            <p:nvPr/>
          </p:nvCxnSpPr>
          <p:spPr>
            <a:xfrm flipV="1">
              <a:off x="1655048" y="3326877"/>
              <a:ext cx="1487955" cy="838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6" idx="6"/>
              <a:endCxn id="126" idx="2"/>
            </p:cNvCxnSpPr>
            <p:nvPr/>
          </p:nvCxnSpPr>
          <p:spPr>
            <a:xfrm flipV="1">
              <a:off x="1655048" y="3326877"/>
              <a:ext cx="1487955" cy="19880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97" idx="6"/>
              <a:endCxn id="126" idx="2"/>
            </p:cNvCxnSpPr>
            <p:nvPr/>
          </p:nvCxnSpPr>
          <p:spPr>
            <a:xfrm>
              <a:off x="1655048" y="2937475"/>
              <a:ext cx="1487955" cy="3894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1655048" y="2937475"/>
              <a:ext cx="1487955" cy="2377414"/>
              <a:chOff x="1475656" y="1920133"/>
              <a:chExt cx="1487955" cy="2377414"/>
            </a:xfrm>
          </p:grpSpPr>
          <p:cxnSp>
            <p:nvCxnSpPr>
              <p:cNvPr id="133" name="Straight Arrow Connector 132"/>
              <p:cNvCxnSpPr>
                <a:stCxn id="94" idx="6"/>
                <a:endCxn id="122" idx="2"/>
              </p:cNvCxnSpPr>
              <p:nvPr/>
            </p:nvCxnSpPr>
            <p:spPr>
              <a:xfrm flipV="1">
                <a:off x="1475656" y="3105855"/>
                <a:ext cx="1487955" cy="419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96" idx="6"/>
                <a:endCxn id="122" idx="2"/>
              </p:cNvCxnSpPr>
              <p:nvPr/>
            </p:nvCxnSpPr>
            <p:spPr>
              <a:xfrm flipV="1">
                <a:off x="1475656" y="3105855"/>
                <a:ext cx="1487955" cy="119169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97" idx="6"/>
                <a:endCxn id="122" idx="2"/>
              </p:cNvCxnSpPr>
              <p:nvPr/>
            </p:nvCxnSpPr>
            <p:spPr>
              <a:xfrm>
                <a:off x="1475656" y="1920133"/>
                <a:ext cx="1487955" cy="11857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1655048" y="2937475"/>
              <a:ext cx="1487955" cy="2377414"/>
              <a:chOff x="1475656" y="1920133"/>
              <a:chExt cx="1487955" cy="2377414"/>
            </a:xfrm>
          </p:grpSpPr>
          <p:cxnSp>
            <p:nvCxnSpPr>
              <p:cNvPr id="130" name="Straight Arrow Connector 129"/>
              <p:cNvCxnSpPr>
                <a:stCxn id="94" idx="6"/>
                <a:endCxn id="118" idx="2"/>
              </p:cNvCxnSpPr>
              <p:nvPr/>
            </p:nvCxnSpPr>
            <p:spPr>
              <a:xfrm>
                <a:off x="1475656" y="3147809"/>
                <a:ext cx="1487955" cy="77866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96" idx="6"/>
                <a:endCxn id="118" idx="2"/>
              </p:cNvCxnSpPr>
              <p:nvPr/>
            </p:nvCxnSpPr>
            <p:spPr>
              <a:xfrm flipV="1">
                <a:off x="1475656" y="3926474"/>
                <a:ext cx="1487955" cy="3710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97" idx="6"/>
                <a:endCxn id="118" idx="2"/>
              </p:cNvCxnSpPr>
              <p:nvPr/>
            </p:nvCxnSpPr>
            <p:spPr>
              <a:xfrm>
                <a:off x="1475656" y="1920133"/>
                <a:ext cx="1487955" cy="20063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04" name="Object 103"/>
            <p:cNvGraphicFramePr>
              <a:graphicFrameLocks noChangeAspect="1"/>
            </p:cNvGraphicFramePr>
            <p:nvPr/>
          </p:nvGraphicFramePr>
          <p:xfrm>
            <a:off x="1319213" y="2751138"/>
            <a:ext cx="2381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59" name="Equation" r:id="rId7" imgW="152280" imgH="215640" progId="Equation.DSMT4">
                    <p:embed/>
                  </p:oleObj>
                </mc:Choice>
                <mc:Fallback>
                  <p:oleObj name="Equation" r:id="rId7" imgW="152280" imgH="215640" progId="Equation.DSMT4">
                    <p:embed/>
                    <p:pic>
                      <p:nvPicPr>
                        <p:cNvPr id="104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9213" y="2751138"/>
                          <a:ext cx="2381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" name="Group 104"/>
            <p:cNvGrpSpPr/>
            <p:nvPr/>
          </p:nvGrpSpPr>
          <p:grpSpPr>
            <a:xfrm>
              <a:off x="3143003" y="2965396"/>
              <a:ext cx="812897" cy="722962"/>
              <a:chOff x="3666925" y="2227711"/>
              <a:chExt cx="812897" cy="72296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9" name="Object 128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0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9" name="Object 12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6" name="Group 105"/>
            <p:cNvGrpSpPr/>
            <p:nvPr/>
          </p:nvGrpSpPr>
          <p:grpSpPr>
            <a:xfrm>
              <a:off x="3143003" y="3761716"/>
              <a:ext cx="812897" cy="722962"/>
              <a:chOff x="3666925" y="2227711"/>
              <a:chExt cx="812897" cy="722962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5" name="Object 124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1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5" name="Object 124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7" name="Group 106"/>
            <p:cNvGrpSpPr/>
            <p:nvPr/>
          </p:nvGrpSpPr>
          <p:grpSpPr>
            <a:xfrm>
              <a:off x="3143003" y="4582335"/>
              <a:ext cx="812897" cy="722962"/>
              <a:chOff x="3666925" y="2227711"/>
              <a:chExt cx="812897" cy="72296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1" name="Object 120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2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1" name="Object 120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8" name="Group 107"/>
            <p:cNvGrpSpPr/>
            <p:nvPr/>
          </p:nvGrpSpPr>
          <p:grpSpPr>
            <a:xfrm>
              <a:off x="1608819" y="2658868"/>
              <a:ext cx="1096967" cy="2854743"/>
              <a:chOff x="623608" y="3039254"/>
              <a:chExt cx="1096967" cy="2854743"/>
            </a:xfrm>
          </p:grpSpPr>
          <p:graphicFrame>
            <p:nvGraphicFramePr>
              <p:cNvPr id="109" name="Object 108"/>
              <p:cNvGraphicFramePr>
                <a:graphicFrameLocks noChangeAspect="1"/>
              </p:cNvGraphicFramePr>
              <p:nvPr/>
            </p:nvGraphicFramePr>
            <p:xfrm>
              <a:off x="678554" y="3617693"/>
              <a:ext cx="373426" cy="3494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3" name="Equation" r:id="rId11" imgW="266400" imgH="253800" progId="Equation.DSMT4">
                      <p:embed/>
                    </p:oleObj>
                  </mc:Choice>
                  <mc:Fallback>
                    <p:oleObj name="Equation" r:id="rId11" imgW="266400" imgH="253800" progId="Equation.DSMT4">
                      <p:embed/>
                      <p:pic>
                        <p:nvPicPr>
                          <p:cNvPr id="109" name="Object 10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8554" y="3617693"/>
                            <a:ext cx="373426" cy="3494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0" name="Object 109"/>
              <p:cNvGraphicFramePr>
                <a:graphicFrameLocks noChangeAspect="1"/>
              </p:cNvGraphicFramePr>
              <p:nvPr/>
            </p:nvGraphicFramePr>
            <p:xfrm>
              <a:off x="1060940" y="5552140"/>
              <a:ext cx="362451" cy="3418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4" name="Equation" r:id="rId13" imgW="266400" imgH="253800" progId="Equation.3">
                      <p:embed/>
                    </p:oleObj>
                  </mc:Choice>
                  <mc:Fallback>
                    <p:oleObj name="Equation" r:id="rId13" imgW="266400" imgH="253800" progId="Equation.3">
                      <p:embed/>
                      <p:pic>
                        <p:nvPicPr>
                          <p:cNvPr id="110" name="Object 1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60940" y="5552140"/>
                            <a:ext cx="362451" cy="3418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1" name="Object 110"/>
              <p:cNvGraphicFramePr>
                <a:graphicFrameLocks noChangeAspect="1"/>
              </p:cNvGraphicFramePr>
              <p:nvPr/>
            </p:nvGraphicFramePr>
            <p:xfrm>
              <a:off x="712243" y="4685147"/>
              <a:ext cx="374407" cy="3535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5" name="Equation" r:id="rId15" imgW="266400" imgH="253800" progId="Equation.3">
                      <p:embed/>
                    </p:oleObj>
                  </mc:Choice>
                  <mc:Fallback>
                    <p:oleObj name="Equation" r:id="rId15" imgW="266400" imgH="253800" progId="Equation.3">
                      <p:embed/>
                      <p:pic>
                        <p:nvPicPr>
                          <p:cNvPr id="111" name="Object 1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2243" y="4685147"/>
                            <a:ext cx="374407" cy="3535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" name="Object 111"/>
              <p:cNvGraphicFramePr>
                <a:graphicFrameLocks noChangeAspect="1"/>
              </p:cNvGraphicFramePr>
              <p:nvPr/>
            </p:nvGraphicFramePr>
            <p:xfrm>
              <a:off x="861217" y="3039254"/>
              <a:ext cx="417512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6" name="Equation" r:id="rId17" imgW="266400" imgH="253800" progId="Equation.DSMT4">
                      <p:embed/>
                    </p:oleObj>
                  </mc:Choice>
                  <mc:Fallback>
                    <p:oleObj name="Equation" r:id="rId17" imgW="266400" imgH="253800" progId="Equation.DSMT4">
                      <p:embed/>
                      <p:pic>
                        <p:nvPicPr>
                          <p:cNvPr id="112" name="Object 1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1217" y="3039254"/>
                            <a:ext cx="417512" cy="3968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" name="Object 112"/>
              <p:cNvGraphicFramePr>
                <a:graphicFrameLocks noChangeAspect="1"/>
              </p:cNvGraphicFramePr>
              <p:nvPr/>
            </p:nvGraphicFramePr>
            <p:xfrm>
              <a:off x="623608" y="5150088"/>
              <a:ext cx="370311" cy="3505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7" name="Equation" r:id="rId19" imgW="266400" imgH="253800" progId="Equation.3">
                      <p:embed/>
                    </p:oleObj>
                  </mc:Choice>
                  <mc:Fallback>
                    <p:oleObj name="Equation" r:id="rId19" imgW="266400" imgH="253800" progId="Equation.3">
                      <p:embed/>
                      <p:pic>
                        <p:nvPicPr>
                          <p:cNvPr id="113" name="Object 1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3608" y="5150088"/>
                            <a:ext cx="370311" cy="3505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4" name="Object 113"/>
              <p:cNvGraphicFramePr>
                <a:graphicFrameLocks noChangeAspect="1"/>
              </p:cNvGraphicFramePr>
              <p:nvPr/>
            </p:nvGraphicFramePr>
            <p:xfrm>
              <a:off x="788708" y="4087813"/>
              <a:ext cx="352425" cy="3317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8" name="Equation" r:id="rId21" imgW="266400" imgH="253800" progId="Equation.3">
                      <p:embed/>
                    </p:oleObj>
                  </mc:Choice>
                  <mc:Fallback>
                    <p:oleObj name="Equation" r:id="rId21" imgW="266400" imgH="253800" progId="Equation.3">
                      <p:embed/>
                      <p:pic>
                        <p:nvPicPr>
                          <p:cNvPr id="114" name="Object 1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8708" y="4087813"/>
                            <a:ext cx="352425" cy="3317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5" name="Object 114"/>
              <p:cNvGraphicFramePr>
                <a:graphicFrameLocks noChangeAspect="1"/>
              </p:cNvGraphicFramePr>
              <p:nvPr/>
            </p:nvGraphicFramePr>
            <p:xfrm>
              <a:off x="1223829" y="3513107"/>
              <a:ext cx="376486" cy="352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9" name="Equation" r:id="rId23" imgW="266400" imgH="253800" progId="Equation.3">
                      <p:embed/>
                    </p:oleObj>
                  </mc:Choice>
                  <mc:Fallback>
                    <p:oleObj name="Equation" r:id="rId23" imgW="266400" imgH="253800" progId="Equation.3">
                      <p:embed/>
                      <p:pic>
                        <p:nvPicPr>
                          <p:cNvPr id="115" name="Object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23829" y="3513107"/>
                            <a:ext cx="376486" cy="352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" name="Object 115"/>
              <p:cNvGraphicFramePr>
                <a:graphicFrameLocks noChangeAspect="1"/>
              </p:cNvGraphicFramePr>
              <p:nvPr/>
            </p:nvGraphicFramePr>
            <p:xfrm>
              <a:off x="1299888" y="5054289"/>
              <a:ext cx="420687" cy="392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70" name="Equation" r:id="rId25" imgW="266400" imgH="253800" progId="Equation.DSMT4">
                      <p:embed/>
                    </p:oleObj>
                  </mc:Choice>
                  <mc:Fallback>
                    <p:oleObj name="Equation" r:id="rId25" imgW="266400" imgH="253800" progId="Equation.DSMT4">
                      <p:embed/>
                      <p:pic>
                        <p:nvPicPr>
                          <p:cNvPr id="116" name="Object 1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9888" y="5054289"/>
                            <a:ext cx="420687" cy="392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7" name="Object 116"/>
              <p:cNvGraphicFramePr>
                <a:graphicFrameLocks noChangeAspect="1"/>
              </p:cNvGraphicFramePr>
              <p:nvPr/>
            </p:nvGraphicFramePr>
            <p:xfrm>
              <a:off x="1133553" y="4276524"/>
              <a:ext cx="352425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71" name="Equation" r:id="rId27" imgW="266400" imgH="253800" progId="Equation.DSMT4">
                      <p:embed/>
                    </p:oleObj>
                  </mc:Choice>
                  <mc:Fallback>
                    <p:oleObj name="Equation" r:id="rId27" imgW="266400" imgH="253800" progId="Equation.DSMT4">
                      <p:embed/>
                      <p:pic>
                        <p:nvPicPr>
                          <p:cNvPr id="117" name="Object 1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3553" y="4276524"/>
                            <a:ext cx="352425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cxnSp>
        <p:nvCxnSpPr>
          <p:cNvPr id="137" name="Straight Arrow Connector 136"/>
          <p:cNvCxnSpPr/>
          <p:nvPr/>
        </p:nvCxnSpPr>
        <p:spPr>
          <a:xfrm>
            <a:off x="4655740" y="1649159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4695990" y="2509937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682474" y="3288602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03477" y="4255346"/>
            <a:ext cx="780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NOTE:  </a:t>
            </a:r>
            <a:r>
              <a:rPr lang="fr-CA" sz="2000" dirty="0"/>
              <a:t>représentation plus simple de la sortie de la 1</a:t>
            </a:r>
            <a:r>
              <a:rPr lang="fr-CA" sz="2000" baseline="30000" dirty="0"/>
              <a:t>ère</a:t>
            </a:r>
            <a:r>
              <a:rPr lang="fr-CA" sz="2000" dirty="0"/>
              <a:t> couche (</a:t>
            </a:r>
            <a:r>
              <a:rPr lang="fr-CA" sz="2000" b="1" u="sng" dirty="0"/>
              <a:t>3 réels</a:t>
            </a:r>
            <a:r>
              <a:rPr lang="fr-CA" sz="2000" b="1" dirty="0"/>
              <a:t>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5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846096"/>
              </p:ext>
            </p:extLst>
          </p:nvPr>
        </p:nvGraphicFramePr>
        <p:xfrm>
          <a:off x="3043424" y="5060032"/>
          <a:ext cx="2474216" cy="1108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2" name="Equation" r:id="rId29" imgW="622080" imgH="279360" progId="Equation.DSMT4">
                  <p:embed/>
                </p:oleObj>
              </mc:Choice>
              <mc:Fallback>
                <p:oleObj name="Equation" r:id="rId29" imgW="622080" imgH="279360" progId="Equation.DSMT4">
                  <p:embed/>
                  <p:pic>
                    <p:nvPicPr>
                      <p:cNvPr id="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424" y="5060032"/>
                        <a:ext cx="2474216" cy="110876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 dirty="0">
                <a:solidFill>
                  <a:srgbClr val="000000"/>
                </a:solidFill>
              </a:rPr>
              <a:t>2D, 2Classes,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1 </a:t>
            </a:r>
            <a:r>
              <a:rPr lang="en-US" sz="4000" kern="0" dirty="0" err="1">
                <a:solidFill>
                  <a:srgbClr val="000000"/>
                </a:solidFill>
              </a:rPr>
              <a:t>couche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cachée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080666"/>
              </p:ext>
            </p:extLst>
          </p:nvPr>
        </p:nvGraphicFramePr>
        <p:xfrm>
          <a:off x="4980150" y="1460246"/>
          <a:ext cx="1333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Equation" r:id="rId31" imgW="850680" imgH="241200" progId="Equation.3">
                  <p:embed/>
                </p:oleObj>
              </mc:Choice>
              <mc:Fallback>
                <p:oleObj name="Equation" r:id="rId31" imgW="850680" imgH="2412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0150" y="1460246"/>
                        <a:ext cx="13335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641896"/>
              </p:ext>
            </p:extLst>
          </p:nvPr>
        </p:nvGraphicFramePr>
        <p:xfrm>
          <a:off x="5043446" y="3105306"/>
          <a:ext cx="13335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Equation" r:id="rId33" imgW="850680" imgH="228600" progId="Equation.3">
                  <p:embed/>
                </p:oleObj>
              </mc:Choice>
              <mc:Fallback>
                <p:oleObj name="Equation" r:id="rId33" imgW="850680" imgH="22860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3446" y="3105306"/>
                        <a:ext cx="13335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476776"/>
              </p:ext>
            </p:extLst>
          </p:nvPr>
        </p:nvGraphicFramePr>
        <p:xfrm>
          <a:off x="4994234" y="2330606"/>
          <a:ext cx="13335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name="Equation" r:id="rId35" imgW="850680" imgH="228600" progId="Equation.3">
                  <p:embed/>
                </p:oleObj>
              </mc:Choice>
              <mc:Fallback>
                <p:oleObj name="Equation" r:id="rId35" imgW="850680" imgH="228600" progId="Equation.3">
                  <p:embed/>
                  <p:pic>
                    <p:nvPicPr>
                      <p:cNvPr id="58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34" y="2330606"/>
                        <a:ext cx="13335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618066"/>
              </p:ext>
            </p:extLst>
          </p:nvPr>
        </p:nvGraphicFramePr>
        <p:xfrm>
          <a:off x="3898615" y="1523437"/>
          <a:ext cx="536702" cy="30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name="Equation" r:id="rId37" imgW="419040" imgH="241200" progId="Equation.3">
                  <p:embed/>
                </p:oleObj>
              </mc:Choice>
              <mc:Fallback>
                <p:oleObj name="Equation" r:id="rId37" imgW="419040" imgH="24120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8615" y="1523437"/>
                        <a:ext cx="536702" cy="307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641950"/>
              </p:ext>
            </p:extLst>
          </p:nvPr>
        </p:nvGraphicFramePr>
        <p:xfrm>
          <a:off x="3916078" y="3191898"/>
          <a:ext cx="538001" cy="292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name="Equation" r:id="rId39" imgW="419040" imgH="228600" progId="Equation.3">
                  <p:embed/>
                </p:oleObj>
              </mc:Choice>
              <mc:Fallback>
                <p:oleObj name="Equation" r:id="rId39" imgW="41904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6078" y="3191898"/>
                        <a:ext cx="538001" cy="292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722812"/>
              </p:ext>
            </p:extLst>
          </p:nvPr>
        </p:nvGraphicFramePr>
        <p:xfrm>
          <a:off x="3898615" y="2348936"/>
          <a:ext cx="536702" cy="292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8" name="Equation" r:id="rId41" imgW="419040" imgH="228600" progId="Equation.3">
                  <p:embed/>
                </p:oleObj>
              </mc:Choice>
              <mc:Fallback>
                <p:oleObj name="Equation" r:id="rId41" imgW="419040" imgH="228600" progId="Equation.3">
                  <p:embed/>
                  <p:pic>
                    <p:nvPicPr>
                      <p:cNvPr id="61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8615" y="2348936"/>
                        <a:ext cx="536702" cy="292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42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4842" y="5149325"/>
            <a:ext cx="8117942" cy="143887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997433" y="2892057"/>
            <a:ext cx="389632" cy="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wn Arrow 5"/>
          <p:cNvSpPr/>
          <p:nvPr/>
        </p:nvSpPr>
        <p:spPr>
          <a:xfrm rot="10800000">
            <a:off x="2318333" y="3331926"/>
            <a:ext cx="545355" cy="988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61485" y="4288120"/>
            <a:ext cx="3411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b="1" dirty="0"/>
              <a:t>Neurone</a:t>
            </a:r>
          </a:p>
          <a:p>
            <a:pPr algn="ctr"/>
            <a:r>
              <a:rPr lang="fr-CA" sz="1600" dirty="0"/>
              <a:t>Produit scalaire + fonction d’activation</a:t>
            </a:r>
            <a:endParaRPr lang="en-US" sz="1600" dirty="0"/>
          </a:p>
        </p:txBody>
      </p:sp>
      <p:sp>
        <p:nvSpPr>
          <p:cNvPr id="103" name="Oval 102"/>
          <p:cNvSpPr/>
          <p:nvPr/>
        </p:nvSpPr>
        <p:spPr>
          <a:xfrm>
            <a:off x="2169506" y="2534428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2703834" y="2586321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2728874" y="2802603"/>
          <a:ext cx="246063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Equation" r:id="rId3" imgW="203040" imgH="164880" progId="Equation.3">
                  <p:embed/>
                </p:oleObj>
              </mc:Choice>
              <mc:Fallback>
                <p:oleObj name="Equation" r:id="rId3" imgW="203040" imgH="16488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8874" y="2802603"/>
                        <a:ext cx="246063" cy="20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12"/>
          <p:cNvGrpSpPr/>
          <p:nvPr/>
        </p:nvGrpSpPr>
        <p:grpSpPr>
          <a:xfrm>
            <a:off x="5926663" y="1752819"/>
            <a:ext cx="2173575" cy="2008684"/>
            <a:chOff x="1079291" y="1656413"/>
            <a:chExt cx="2173575" cy="2008684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1214203" y="1656413"/>
              <a:ext cx="14991" cy="20086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1079291" y="3507698"/>
              <a:ext cx="2173575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/>
          <p:cNvSpPr/>
          <p:nvPr/>
        </p:nvSpPr>
        <p:spPr>
          <a:xfrm>
            <a:off x="6398854" y="19441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4" name="Oval 63"/>
          <p:cNvSpPr/>
          <p:nvPr/>
        </p:nvSpPr>
        <p:spPr>
          <a:xfrm>
            <a:off x="6551254" y="20965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5" name="Oval 94"/>
          <p:cNvSpPr/>
          <p:nvPr/>
        </p:nvSpPr>
        <p:spPr>
          <a:xfrm>
            <a:off x="6703654" y="22489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6" name="Oval 95"/>
          <p:cNvSpPr/>
          <p:nvPr/>
        </p:nvSpPr>
        <p:spPr>
          <a:xfrm>
            <a:off x="6856054" y="24013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1" name="Oval 110"/>
          <p:cNvSpPr/>
          <p:nvPr/>
        </p:nvSpPr>
        <p:spPr>
          <a:xfrm>
            <a:off x="7023445" y="220144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2" name="Oval 111"/>
          <p:cNvSpPr/>
          <p:nvPr/>
        </p:nvSpPr>
        <p:spPr>
          <a:xfrm>
            <a:off x="6883536" y="1793406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3" name="Oval 112"/>
          <p:cNvSpPr/>
          <p:nvPr/>
        </p:nvSpPr>
        <p:spPr>
          <a:xfrm>
            <a:off x="6136526" y="247626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4" name="Oval 113"/>
          <p:cNvSpPr/>
          <p:nvPr/>
        </p:nvSpPr>
        <p:spPr>
          <a:xfrm>
            <a:off x="6558749" y="2396315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5" name="Oval 114"/>
          <p:cNvSpPr/>
          <p:nvPr/>
        </p:nvSpPr>
        <p:spPr>
          <a:xfrm>
            <a:off x="6456317" y="2661141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6" name="Oval 115"/>
          <p:cNvSpPr/>
          <p:nvPr/>
        </p:nvSpPr>
        <p:spPr>
          <a:xfrm>
            <a:off x="7350730" y="157293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7" name="Oval 116"/>
          <p:cNvSpPr/>
          <p:nvPr/>
        </p:nvSpPr>
        <p:spPr>
          <a:xfrm>
            <a:off x="7225811" y="171426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8" name="5-Point Star 117"/>
          <p:cNvSpPr/>
          <p:nvPr/>
        </p:nvSpPr>
        <p:spPr>
          <a:xfrm>
            <a:off x="7628048" y="252872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9" name="5-Point Star 118"/>
          <p:cNvSpPr/>
          <p:nvPr/>
        </p:nvSpPr>
        <p:spPr>
          <a:xfrm>
            <a:off x="7593071" y="277106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0" name="5-Point Star 119"/>
          <p:cNvSpPr/>
          <p:nvPr/>
        </p:nvSpPr>
        <p:spPr>
          <a:xfrm>
            <a:off x="8382553" y="2578695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1" name="5-Point Star 120"/>
          <p:cNvSpPr/>
          <p:nvPr/>
        </p:nvSpPr>
        <p:spPr>
          <a:xfrm>
            <a:off x="7343235" y="298592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2" name="5-Point Star 121"/>
          <p:cNvSpPr/>
          <p:nvPr/>
        </p:nvSpPr>
        <p:spPr>
          <a:xfrm>
            <a:off x="6641195" y="316081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3" name="5-Point Star 122"/>
          <p:cNvSpPr/>
          <p:nvPr/>
        </p:nvSpPr>
        <p:spPr>
          <a:xfrm>
            <a:off x="7033438" y="297593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4" name="5-Point Star 123"/>
          <p:cNvSpPr/>
          <p:nvPr/>
        </p:nvSpPr>
        <p:spPr>
          <a:xfrm>
            <a:off x="7890376" y="297843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5" name="5-Point Star 124"/>
          <p:cNvSpPr/>
          <p:nvPr/>
        </p:nvSpPr>
        <p:spPr>
          <a:xfrm>
            <a:off x="6993464" y="319079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6" name="5-Point Star 125"/>
          <p:cNvSpPr/>
          <p:nvPr/>
        </p:nvSpPr>
        <p:spPr>
          <a:xfrm>
            <a:off x="7887878" y="2638655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7" name="5-Point Star 126"/>
          <p:cNvSpPr/>
          <p:nvPr/>
        </p:nvSpPr>
        <p:spPr>
          <a:xfrm>
            <a:off x="7957831" y="220643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5771105" y="1805286"/>
            <a:ext cx="2606451" cy="17091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7740151" y="1486912"/>
            <a:ext cx="344772" cy="502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Object 5"/>
          <p:cNvGraphicFramePr>
            <a:graphicFrameLocks noChangeAspect="1"/>
          </p:cNvGraphicFramePr>
          <p:nvPr/>
        </p:nvGraphicFramePr>
        <p:xfrm>
          <a:off x="7937704" y="3577986"/>
          <a:ext cx="3270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3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704" y="3577986"/>
                        <a:ext cx="327025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5"/>
          <p:cNvGraphicFramePr>
            <a:graphicFrameLocks noChangeAspect="1"/>
          </p:cNvGraphicFramePr>
          <p:nvPr/>
        </p:nvGraphicFramePr>
        <p:xfrm>
          <a:off x="5531054" y="1569799"/>
          <a:ext cx="357187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13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1054" y="1569799"/>
                        <a:ext cx="357187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Oval 135"/>
          <p:cNvSpPr/>
          <p:nvPr/>
        </p:nvSpPr>
        <p:spPr>
          <a:xfrm>
            <a:off x="1043608" y="271540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/>
          <p:cNvSpPr/>
          <p:nvPr/>
        </p:nvSpPr>
        <p:spPr>
          <a:xfrm>
            <a:off x="1043608" y="3499385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/>
          <p:cNvSpPr/>
          <p:nvPr/>
        </p:nvSpPr>
        <p:spPr>
          <a:xfrm>
            <a:off x="1043608" y="194086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9" name="Object 138"/>
          <p:cNvGraphicFramePr>
            <a:graphicFrameLocks noChangeAspect="1"/>
          </p:cNvGraphicFramePr>
          <p:nvPr/>
        </p:nvGraphicFramePr>
        <p:xfrm>
          <a:off x="1227929" y="3573037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139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929" y="3573037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0" name="Straight Arrow Connector 139"/>
          <p:cNvCxnSpPr>
            <a:stCxn id="136" idx="6"/>
          </p:cNvCxnSpPr>
          <p:nvPr/>
        </p:nvCxnSpPr>
        <p:spPr>
          <a:xfrm flipV="1">
            <a:off x="1475656" y="2904403"/>
            <a:ext cx="720080" cy="97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37" idx="6"/>
          </p:cNvCxnSpPr>
          <p:nvPr/>
        </p:nvCxnSpPr>
        <p:spPr>
          <a:xfrm flipV="1">
            <a:off x="1475656" y="2904403"/>
            <a:ext cx="720080" cy="7937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8" idx="6"/>
          </p:cNvCxnSpPr>
          <p:nvPr/>
        </p:nvCxnSpPr>
        <p:spPr>
          <a:xfrm>
            <a:off x="1475656" y="2139589"/>
            <a:ext cx="720080" cy="764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" name="Object 142"/>
          <p:cNvGraphicFramePr>
            <a:graphicFrameLocks noChangeAspect="1"/>
          </p:cNvGraphicFramePr>
          <p:nvPr/>
        </p:nvGraphicFramePr>
        <p:xfrm>
          <a:off x="1695450" y="2024063"/>
          <a:ext cx="27940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11" imgW="177480" imgH="215640" progId="Equation.3">
                  <p:embed/>
                </p:oleObj>
              </mc:Choice>
              <mc:Fallback>
                <p:oleObj name="Equation" r:id="rId11" imgW="177480" imgH="215640" progId="Equation.3">
                  <p:embed/>
                  <p:pic>
                    <p:nvPicPr>
                      <p:cNvPr id="143" name="Object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2024063"/>
                        <a:ext cx="27940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143"/>
          <p:cNvGraphicFramePr>
            <a:graphicFrameLocks noChangeAspect="1"/>
          </p:cNvGraphicFramePr>
          <p:nvPr/>
        </p:nvGraphicFramePr>
        <p:xfrm>
          <a:off x="1536700" y="2568575"/>
          <a:ext cx="2984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13" imgW="190440" imgH="215640" progId="Equation.3">
                  <p:embed/>
                </p:oleObj>
              </mc:Choice>
              <mc:Fallback>
                <p:oleObj name="Equation" r:id="rId13" imgW="190440" imgH="215640" progId="Equation.3">
                  <p:embed/>
                  <p:pic>
                    <p:nvPicPr>
                      <p:cNvPr id="144" name="Object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2568575"/>
                        <a:ext cx="298450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144"/>
          <p:cNvGraphicFramePr>
            <a:graphicFrameLocks noChangeAspect="1"/>
          </p:cNvGraphicFramePr>
          <p:nvPr/>
        </p:nvGraphicFramePr>
        <p:xfrm>
          <a:off x="1770063" y="3240088"/>
          <a:ext cx="3000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15" imgW="190440" imgH="228600" progId="Equation.3">
                  <p:embed/>
                </p:oleObj>
              </mc:Choice>
              <mc:Fallback>
                <p:oleObj name="Equation" r:id="rId15" imgW="190440" imgH="228600" progId="Equation.3">
                  <p:embed/>
                  <p:pic>
                    <p:nvPicPr>
                      <p:cNvPr id="145" name="Object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3240088"/>
                        <a:ext cx="3000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145"/>
          <p:cNvGraphicFramePr>
            <a:graphicFrameLocks noChangeAspect="1"/>
          </p:cNvGraphicFramePr>
          <p:nvPr/>
        </p:nvGraphicFramePr>
        <p:xfrm>
          <a:off x="1165225" y="1985963"/>
          <a:ext cx="2381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146" name="Object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1985963"/>
                        <a:ext cx="238125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Object 146"/>
          <p:cNvGraphicFramePr>
            <a:graphicFrameLocks noChangeAspect="1"/>
          </p:cNvGraphicFramePr>
          <p:nvPr/>
        </p:nvGraphicFramePr>
        <p:xfrm>
          <a:off x="1165225" y="2714625"/>
          <a:ext cx="2571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147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2714625"/>
                        <a:ext cx="2571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2"/>
          <p:cNvSpPr txBox="1">
            <a:spLocks noChangeArrowheads="1"/>
          </p:cNvSpPr>
          <p:nvPr/>
        </p:nvSpPr>
        <p:spPr bwMode="auto">
          <a:xfrm>
            <a:off x="700384" y="15278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 dirty="0">
                <a:solidFill>
                  <a:srgbClr val="000000"/>
                </a:solidFill>
                <a:latin typeface="Times New Roman"/>
                <a:cs typeface="Times New Roman"/>
              </a:rPr>
              <a:t>Perceptron (</a:t>
            </a:r>
            <a:r>
              <a:rPr lang="en-US" sz="44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réseau</a:t>
            </a:r>
            <a:r>
              <a:rPr lang="en-US" sz="4400" kern="0" dirty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44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neurone</a:t>
            </a:r>
            <a:r>
              <a:rPr lang="en-US" sz="4400" strike="sngStrike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lang="en-US" sz="4400" kern="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1206" y="913948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(2D et 2 classes)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142409" y="4693589"/>
            <a:ext cx="3177453" cy="613035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Fonction de coût perceptron (</a:t>
            </a:r>
            <a:r>
              <a:rPr lang="fr-CA" sz="1600" dirty="0" err="1">
                <a:solidFill>
                  <a:schemeClr val="tx1"/>
                </a:solidFill>
              </a:rPr>
              <a:t>loss</a:t>
            </a:r>
            <a:r>
              <a:rPr lang="fr-CA" sz="16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CA" sz="1600" dirty="0">
                <a:solidFill>
                  <a:schemeClr val="tx1"/>
                </a:solidFill>
              </a:rPr>
              <a:t>et gradient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037603"/>
              </p:ext>
            </p:extLst>
          </p:nvPr>
        </p:nvGraphicFramePr>
        <p:xfrm>
          <a:off x="2240829" y="2736056"/>
          <a:ext cx="43180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Equation" r:id="rId21" imgW="304560" imgH="203040" progId="Equation.3">
                  <p:embed/>
                </p:oleObj>
              </mc:Choice>
              <mc:Fallback>
                <p:oleObj name="Equation" r:id="rId21" imgW="304560" imgH="203040" progId="Equation.3">
                  <p:embed/>
                  <p:pic>
                    <p:nvPicPr>
                      <p:cNvPr id="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0829" y="2736056"/>
                        <a:ext cx="431800" cy="287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433044"/>
              </p:ext>
            </p:extLst>
          </p:nvPr>
        </p:nvGraphicFramePr>
        <p:xfrm>
          <a:off x="3405849" y="2682466"/>
          <a:ext cx="2428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Equation" r:id="rId23" imgW="1714320" imgH="241200" progId="Equation.3">
                  <p:embed/>
                </p:oleObj>
              </mc:Choice>
              <mc:Fallback>
                <p:oleObj name="Equation" r:id="rId23" imgW="1714320" imgH="241200" progId="Equation.3">
                  <p:embed/>
                  <p:pic>
                    <p:nvPicPr>
                      <p:cNvPr id="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5849" y="2682466"/>
                        <a:ext cx="2428875" cy="3413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097338"/>
              </p:ext>
            </p:extLst>
          </p:nvPr>
        </p:nvGraphicFramePr>
        <p:xfrm>
          <a:off x="6315256" y="1277225"/>
          <a:ext cx="8270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25" imgW="583920" imgH="228600" progId="Equation.3">
                  <p:embed/>
                </p:oleObj>
              </mc:Choice>
              <mc:Fallback>
                <p:oleObj name="Equation" r:id="rId25" imgW="583920" imgH="228600" progId="Equation.3">
                  <p:embed/>
                  <p:pic>
                    <p:nvPicPr>
                      <p:cNvPr id="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256" y="1277225"/>
                        <a:ext cx="827088" cy="3222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995102"/>
              </p:ext>
            </p:extLst>
          </p:nvPr>
        </p:nvGraphicFramePr>
        <p:xfrm>
          <a:off x="7998755" y="3177123"/>
          <a:ext cx="969963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27" imgW="685800" imgH="228600" progId="Equation.3">
                  <p:embed/>
                </p:oleObj>
              </mc:Choice>
              <mc:Fallback>
                <p:oleObj name="Equation" r:id="rId27" imgW="685800" imgH="228600" progId="Equation.3">
                  <p:embed/>
                  <p:pic>
                    <p:nvPicPr>
                      <p:cNvPr id="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55" y="3177123"/>
                        <a:ext cx="969963" cy="3222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19204"/>
              </p:ext>
            </p:extLst>
          </p:nvPr>
        </p:nvGraphicFramePr>
        <p:xfrm>
          <a:off x="7835220" y="1343886"/>
          <a:ext cx="244094" cy="28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Equation" r:id="rId29" imgW="152280" imgH="177480" progId="Equation.3">
                  <p:embed/>
                </p:oleObj>
              </mc:Choice>
              <mc:Fallback>
                <p:oleObj name="Equation" r:id="rId29" imgW="152280" imgH="177480" progId="Equation.3">
                  <p:embed/>
                  <p:pic>
                    <p:nvPicPr>
                      <p:cNvPr id="7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220" y="1343886"/>
                        <a:ext cx="244094" cy="28358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557859"/>
              </p:ext>
            </p:extLst>
          </p:nvPr>
        </p:nvGraphicFramePr>
        <p:xfrm>
          <a:off x="582613" y="5175250"/>
          <a:ext cx="7339012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Equation" r:id="rId31" imgW="4140000" imgH="838080" progId="Equation.3">
                  <p:embed/>
                </p:oleObj>
              </mc:Choice>
              <mc:Fallback>
                <p:oleObj name="Equation" r:id="rId31" imgW="4140000" imgH="838080" progId="Equation.3">
                  <p:embed/>
                  <p:pic>
                    <p:nvPicPr>
                      <p:cNvPr id="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5175250"/>
                        <a:ext cx="7339012" cy="14874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9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val 93"/>
          <p:cNvSpPr/>
          <p:nvPr/>
        </p:nvSpPr>
        <p:spPr>
          <a:xfrm>
            <a:off x="1191519" y="3420835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5" name="Object 94"/>
          <p:cNvGraphicFramePr>
            <a:graphicFrameLocks noChangeAspect="1"/>
          </p:cNvGraphicFramePr>
          <p:nvPr/>
        </p:nvGraphicFramePr>
        <p:xfrm>
          <a:off x="1303607" y="3419981"/>
          <a:ext cx="2587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1" name="Equation" r:id="rId3" imgW="164880" imgH="215640" progId="Equation.DSMT4">
                  <p:embed/>
                </p:oleObj>
              </mc:Choice>
              <mc:Fallback>
                <p:oleObj name="Equation" r:id="rId3" imgW="164880" imgH="215640" progId="Equation.DSMT4">
                  <p:embed/>
                  <p:pic>
                    <p:nvPicPr>
                      <p:cNvPr id="95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607" y="3419981"/>
                        <a:ext cx="258762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Oval 95"/>
          <p:cNvSpPr/>
          <p:nvPr/>
        </p:nvSpPr>
        <p:spPr>
          <a:xfrm>
            <a:off x="1191519" y="4570573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Oval 96"/>
          <p:cNvSpPr/>
          <p:nvPr/>
        </p:nvSpPr>
        <p:spPr>
          <a:xfrm>
            <a:off x="1191519" y="2193159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8" name="Object 97"/>
          <p:cNvGraphicFramePr>
            <a:graphicFrameLocks noChangeAspect="1"/>
          </p:cNvGraphicFramePr>
          <p:nvPr/>
        </p:nvGraphicFramePr>
        <p:xfrm>
          <a:off x="1356020" y="4652836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Equation" r:id="rId5" imgW="101520" imgH="164880" progId="Equation.3">
                  <p:embed/>
                </p:oleObj>
              </mc:Choice>
              <mc:Fallback>
                <p:oleObj name="Equation" r:id="rId5" imgW="101520" imgH="164880" progId="Equation.3">
                  <p:embed/>
                  <p:pic>
                    <p:nvPicPr>
                      <p:cNvPr id="98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6020" y="4652836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" name="Straight Arrow Connector 98"/>
          <p:cNvCxnSpPr>
            <a:stCxn id="94" idx="6"/>
            <a:endCxn id="126" idx="2"/>
          </p:cNvCxnSpPr>
          <p:nvPr/>
        </p:nvCxnSpPr>
        <p:spPr>
          <a:xfrm flipV="1">
            <a:off x="1623567" y="2781283"/>
            <a:ext cx="1487955" cy="8382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6" idx="6"/>
            <a:endCxn id="126" idx="2"/>
          </p:cNvCxnSpPr>
          <p:nvPr/>
        </p:nvCxnSpPr>
        <p:spPr>
          <a:xfrm flipV="1">
            <a:off x="1623567" y="2781283"/>
            <a:ext cx="1487955" cy="19880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7" idx="6"/>
            <a:endCxn id="126" idx="2"/>
          </p:cNvCxnSpPr>
          <p:nvPr/>
        </p:nvCxnSpPr>
        <p:spPr>
          <a:xfrm>
            <a:off x="1623567" y="2391881"/>
            <a:ext cx="1487955" cy="3894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1623567" y="2391881"/>
            <a:ext cx="1487955" cy="2377414"/>
            <a:chOff x="1475656" y="1920133"/>
            <a:chExt cx="1487955" cy="2377414"/>
          </a:xfrm>
        </p:grpSpPr>
        <p:cxnSp>
          <p:nvCxnSpPr>
            <p:cNvPr id="133" name="Straight Arrow Connector 132"/>
            <p:cNvCxnSpPr>
              <a:stCxn id="94" idx="6"/>
              <a:endCxn id="122" idx="2"/>
            </p:cNvCxnSpPr>
            <p:nvPr/>
          </p:nvCxnSpPr>
          <p:spPr>
            <a:xfrm flipV="1">
              <a:off x="1475656" y="3105855"/>
              <a:ext cx="1487955" cy="41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6" idx="6"/>
              <a:endCxn id="122" idx="2"/>
            </p:cNvCxnSpPr>
            <p:nvPr/>
          </p:nvCxnSpPr>
          <p:spPr>
            <a:xfrm flipV="1">
              <a:off x="1475656" y="3105855"/>
              <a:ext cx="1487955" cy="11916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97" idx="6"/>
              <a:endCxn id="122" idx="2"/>
            </p:cNvCxnSpPr>
            <p:nvPr/>
          </p:nvCxnSpPr>
          <p:spPr>
            <a:xfrm>
              <a:off x="1475656" y="1920133"/>
              <a:ext cx="1487955" cy="1185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1623567" y="2391881"/>
            <a:ext cx="1487955" cy="2377414"/>
            <a:chOff x="1475656" y="1920133"/>
            <a:chExt cx="1487955" cy="2377414"/>
          </a:xfrm>
        </p:grpSpPr>
        <p:cxnSp>
          <p:nvCxnSpPr>
            <p:cNvPr id="130" name="Straight Arrow Connector 129"/>
            <p:cNvCxnSpPr>
              <a:stCxn id="94" idx="6"/>
              <a:endCxn id="118" idx="2"/>
            </p:cNvCxnSpPr>
            <p:nvPr/>
          </p:nvCxnSpPr>
          <p:spPr>
            <a:xfrm>
              <a:off x="1475656" y="3147809"/>
              <a:ext cx="1487955" cy="7786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6" idx="6"/>
              <a:endCxn id="118" idx="2"/>
            </p:cNvCxnSpPr>
            <p:nvPr/>
          </p:nvCxnSpPr>
          <p:spPr>
            <a:xfrm flipV="1">
              <a:off x="1475656" y="3926474"/>
              <a:ext cx="1487955" cy="3710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97" idx="6"/>
              <a:endCxn id="118" idx="2"/>
            </p:cNvCxnSpPr>
            <p:nvPr/>
          </p:nvCxnSpPr>
          <p:spPr>
            <a:xfrm>
              <a:off x="1475656" y="1920133"/>
              <a:ext cx="1487955" cy="20063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4" name="Object 103"/>
          <p:cNvGraphicFramePr>
            <a:graphicFrameLocks noChangeAspect="1"/>
          </p:cNvGraphicFramePr>
          <p:nvPr/>
        </p:nvGraphicFramePr>
        <p:xfrm>
          <a:off x="1287732" y="2205544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" name="Equation" r:id="rId7" imgW="152280" imgH="215640" progId="Equation.DSMT4">
                  <p:embed/>
                </p:oleObj>
              </mc:Choice>
              <mc:Fallback>
                <p:oleObj name="Equation" r:id="rId7" imgW="152280" imgH="215640" progId="Equation.DSMT4">
                  <p:embed/>
                  <p:pic>
                    <p:nvPicPr>
                      <p:cNvPr id="104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732" y="2205544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Oval 125"/>
          <p:cNvSpPr/>
          <p:nvPr/>
        </p:nvSpPr>
        <p:spPr>
          <a:xfrm>
            <a:off x="3111522" y="2419802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8" name="Straight Connector 127"/>
          <p:cNvCxnSpPr/>
          <p:nvPr/>
        </p:nvCxnSpPr>
        <p:spPr>
          <a:xfrm flipH="1" flipV="1">
            <a:off x="3645850" y="2466316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Object 128"/>
          <p:cNvGraphicFramePr>
            <a:graphicFrameLocks noChangeAspect="1"/>
          </p:cNvGraphicFramePr>
          <p:nvPr/>
        </p:nvGraphicFramePr>
        <p:xfrm>
          <a:off x="3701091" y="2696220"/>
          <a:ext cx="185738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4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29" name="Object 1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01091" y="2696220"/>
                        <a:ext cx="185738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Oval 121"/>
          <p:cNvSpPr/>
          <p:nvPr/>
        </p:nvSpPr>
        <p:spPr>
          <a:xfrm>
            <a:off x="3111522" y="3216122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4" name="Straight Connector 123"/>
          <p:cNvCxnSpPr/>
          <p:nvPr/>
        </p:nvCxnSpPr>
        <p:spPr>
          <a:xfrm flipH="1" flipV="1">
            <a:off x="3645850" y="3262636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" name="Object 124"/>
          <p:cNvGraphicFramePr>
            <a:graphicFrameLocks noChangeAspect="1"/>
          </p:cNvGraphicFramePr>
          <p:nvPr/>
        </p:nvGraphicFramePr>
        <p:xfrm>
          <a:off x="3701091" y="3492540"/>
          <a:ext cx="185738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25" name="Object 1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01091" y="3492540"/>
                        <a:ext cx="185738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Oval 117"/>
          <p:cNvSpPr/>
          <p:nvPr/>
        </p:nvSpPr>
        <p:spPr>
          <a:xfrm>
            <a:off x="3111522" y="4036741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Connector 119"/>
          <p:cNvCxnSpPr/>
          <p:nvPr/>
        </p:nvCxnSpPr>
        <p:spPr>
          <a:xfrm flipH="1" flipV="1">
            <a:off x="3645850" y="4083255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1" name="Object 120"/>
          <p:cNvGraphicFramePr>
            <a:graphicFrameLocks noChangeAspect="1"/>
          </p:cNvGraphicFramePr>
          <p:nvPr/>
        </p:nvGraphicFramePr>
        <p:xfrm>
          <a:off x="3701091" y="4313159"/>
          <a:ext cx="185738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21" name="Object 1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01091" y="4313159"/>
                        <a:ext cx="185738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" name="Group 107"/>
          <p:cNvGrpSpPr/>
          <p:nvPr/>
        </p:nvGrpSpPr>
        <p:grpSpPr>
          <a:xfrm>
            <a:off x="1577338" y="2113274"/>
            <a:ext cx="1096967" cy="2854743"/>
            <a:chOff x="623608" y="3039254"/>
            <a:chExt cx="1096967" cy="2854743"/>
          </a:xfrm>
        </p:grpSpPr>
        <p:graphicFrame>
          <p:nvGraphicFramePr>
            <p:cNvPr id="109" name="Object 108"/>
            <p:cNvGraphicFramePr>
              <a:graphicFrameLocks noChangeAspect="1"/>
            </p:cNvGraphicFramePr>
            <p:nvPr/>
          </p:nvGraphicFramePr>
          <p:xfrm>
            <a:off x="678554" y="3617693"/>
            <a:ext cx="373426" cy="349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7" name="Equation" r:id="rId11" imgW="266400" imgH="253800" progId="Equation.DSMT4">
                    <p:embed/>
                  </p:oleObj>
                </mc:Choice>
                <mc:Fallback>
                  <p:oleObj name="Equation" r:id="rId11" imgW="266400" imgH="253800" progId="Equation.DSMT4">
                    <p:embed/>
                    <p:pic>
                      <p:nvPicPr>
                        <p:cNvPr id="109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554" y="3617693"/>
                          <a:ext cx="373426" cy="3494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" name="Object 109"/>
            <p:cNvGraphicFramePr>
              <a:graphicFrameLocks noChangeAspect="1"/>
            </p:cNvGraphicFramePr>
            <p:nvPr/>
          </p:nvGraphicFramePr>
          <p:xfrm>
            <a:off x="1060940" y="5552140"/>
            <a:ext cx="362451" cy="34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8" name="Equation" r:id="rId13" imgW="266400" imgH="253800" progId="Equation.3">
                    <p:embed/>
                  </p:oleObj>
                </mc:Choice>
                <mc:Fallback>
                  <p:oleObj name="Equation" r:id="rId13" imgW="266400" imgH="253800" progId="Equation.3">
                    <p:embed/>
                    <p:pic>
                      <p:nvPicPr>
                        <p:cNvPr id="11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0940" y="5552140"/>
                          <a:ext cx="362451" cy="3418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1" name="Object 110"/>
            <p:cNvGraphicFramePr>
              <a:graphicFrameLocks noChangeAspect="1"/>
            </p:cNvGraphicFramePr>
            <p:nvPr/>
          </p:nvGraphicFramePr>
          <p:xfrm>
            <a:off x="712243" y="4685147"/>
            <a:ext cx="374407" cy="353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9" name="Equation" r:id="rId15" imgW="266400" imgH="253800" progId="Equation.3">
                    <p:embed/>
                  </p:oleObj>
                </mc:Choice>
                <mc:Fallback>
                  <p:oleObj name="Equation" r:id="rId15" imgW="266400" imgH="253800" progId="Equation.3">
                    <p:embed/>
                    <p:pic>
                      <p:nvPicPr>
                        <p:cNvPr id="111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2243" y="4685147"/>
                          <a:ext cx="374407" cy="3535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" name="Object 111"/>
            <p:cNvGraphicFramePr>
              <a:graphicFrameLocks noChangeAspect="1"/>
            </p:cNvGraphicFramePr>
            <p:nvPr/>
          </p:nvGraphicFramePr>
          <p:xfrm>
            <a:off x="861217" y="3039254"/>
            <a:ext cx="417512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0" name="Equation" r:id="rId17" imgW="266400" imgH="253800" progId="Equation.DSMT4">
                    <p:embed/>
                  </p:oleObj>
                </mc:Choice>
                <mc:Fallback>
                  <p:oleObj name="Equation" r:id="rId17" imgW="266400" imgH="253800" progId="Equation.DSMT4">
                    <p:embed/>
                    <p:pic>
                      <p:nvPicPr>
                        <p:cNvPr id="112" name="Object 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1217" y="3039254"/>
                          <a:ext cx="417512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" name="Object 112"/>
            <p:cNvGraphicFramePr>
              <a:graphicFrameLocks noChangeAspect="1"/>
            </p:cNvGraphicFramePr>
            <p:nvPr/>
          </p:nvGraphicFramePr>
          <p:xfrm>
            <a:off x="623608" y="5150088"/>
            <a:ext cx="370311" cy="350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1" name="Equation" r:id="rId19" imgW="266400" imgH="253800" progId="Equation.3">
                    <p:embed/>
                  </p:oleObj>
                </mc:Choice>
                <mc:Fallback>
                  <p:oleObj name="Equation" r:id="rId19" imgW="266400" imgH="253800" progId="Equation.3">
                    <p:embed/>
                    <p:pic>
                      <p:nvPicPr>
                        <p:cNvPr id="113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3608" y="5150088"/>
                          <a:ext cx="370311" cy="350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" name="Object 113"/>
            <p:cNvGraphicFramePr>
              <a:graphicFrameLocks noChangeAspect="1"/>
            </p:cNvGraphicFramePr>
            <p:nvPr/>
          </p:nvGraphicFramePr>
          <p:xfrm>
            <a:off x="788708" y="4087813"/>
            <a:ext cx="352425" cy="331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2" name="Equation" r:id="rId21" imgW="266400" imgH="253800" progId="Equation.3">
                    <p:embed/>
                  </p:oleObj>
                </mc:Choice>
                <mc:Fallback>
                  <p:oleObj name="Equation" r:id="rId21" imgW="266400" imgH="253800" progId="Equation.3">
                    <p:embed/>
                    <p:pic>
                      <p:nvPicPr>
                        <p:cNvPr id="114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708" y="4087813"/>
                          <a:ext cx="352425" cy="331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" name="Object 114"/>
            <p:cNvGraphicFramePr>
              <a:graphicFrameLocks noChangeAspect="1"/>
            </p:cNvGraphicFramePr>
            <p:nvPr/>
          </p:nvGraphicFramePr>
          <p:xfrm>
            <a:off x="1223829" y="3513107"/>
            <a:ext cx="376486" cy="352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3" name="Equation" r:id="rId23" imgW="266400" imgH="253800" progId="Equation.3">
                    <p:embed/>
                  </p:oleObj>
                </mc:Choice>
                <mc:Fallback>
                  <p:oleObj name="Equation" r:id="rId23" imgW="266400" imgH="253800" progId="Equation.3">
                    <p:embed/>
                    <p:pic>
                      <p:nvPicPr>
                        <p:cNvPr id="115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3829" y="3513107"/>
                          <a:ext cx="376486" cy="352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" name="Object 115"/>
            <p:cNvGraphicFramePr>
              <a:graphicFrameLocks noChangeAspect="1"/>
            </p:cNvGraphicFramePr>
            <p:nvPr/>
          </p:nvGraphicFramePr>
          <p:xfrm>
            <a:off x="1299888" y="5054289"/>
            <a:ext cx="420687" cy="392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4" name="Equation" r:id="rId25" imgW="266400" imgH="253800" progId="Equation.DSMT4">
                    <p:embed/>
                  </p:oleObj>
                </mc:Choice>
                <mc:Fallback>
                  <p:oleObj name="Equation" r:id="rId25" imgW="266400" imgH="253800" progId="Equation.DSMT4">
                    <p:embed/>
                    <p:pic>
                      <p:nvPicPr>
                        <p:cNvPr id="116" name="Object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9888" y="5054289"/>
                          <a:ext cx="420687" cy="392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" name="Object 116"/>
            <p:cNvGraphicFramePr>
              <a:graphicFrameLocks noChangeAspect="1"/>
            </p:cNvGraphicFramePr>
            <p:nvPr/>
          </p:nvGraphicFramePr>
          <p:xfrm>
            <a:off x="1133553" y="4276524"/>
            <a:ext cx="352425" cy="328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5" name="Equation" r:id="rId27" imgW="266400" imgH="253800" progId="Equation.DSMT4">
                    <p:embed/>
                  </p:oleObj>
                </mc:Choice>
                <mc:Fallback>
                  <p:oleObj name="Equation" r:id="rId27" imgW="266400" imgH="253800" progId="Equation.DSMT4">
                    <p:embed/>
                    <p:pic>
                      <p:nvPicPr>
                        <p:cNvPr id="117" name="Object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3553" y="4276524"/>
                          <a:ext cx="352425" cy="328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2" name="TextBox 141"/>
          <p:cNvSpPr txBox="1"/>
          <p:nvPr/>
        </p:nvSpPr>
        <p:spPr>
          <a:xfrm>
            <a:off x="113556" y="1136326"/>
            <a:ext cx="8898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Si on veut effectuer une </a:t>
            </a:r>
            <a:r>
              <a:rPr lang="fr-CA" sz="2000" b="1" dirty="0">
                <a:solidFill>
                  <a:srgbClr val="FF0000"/>
                </a:solidFill>
              </a:rPr>
              <a:t>classification 2 classes </a:t>
            </a:r>
            <a:r>
              <a:rPr lang="fr-CA" sz="2000" dirty="0"/>
              <a:t>via une </a:t>
            </a:r>
            <a:r>
              <a:rPr lang="fr-CA" sz="2000" b="1" dirty="0">
                <a:solidFill>
                  <a:srgbClr val="FF0000"/>
                </a:solidFill>
              </a:rPr>
              <a:t>régression logistique</a:t>
            </a:r>
            <a:r>
              <a:rPr lang="fr-CA" sz="2000" dirty="0"/>
              <a:t> (donc </a:t>
            </a:r>
          </a:p>
          <a:p>
            <a:r>
              <a:rPr lang="fr-CA" sz="2000" b="1" u="sng" dirty="0"/>
              <a:t>une fonction coût par « entropie croisée »</a:t>
            </a:r>
            <a:r>
              <a:rPr lang="fr-CA" sz="2000" dirty="0"/>
              <a:t>) on doit ajouter</a:t>
            </a:r>
            <a:r>
              <a:rPr lang="fr-CA" sz="2000" b="1" dirty="0">
                <a:solidFill>
                  <a:srgbClr val="FF0000"/>
                </a:solidFill>
              </a:rPr>
              <a:t> un neurone de sortie.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410059" y="3048090"/>
            <a:ext cx="1067768" cy="1066726"/>
            <a:chOff x="4402496" y="4170437"/>
            <a:chExt cx="812897" cy="722962"/>
          </a:xfrm>
        </p:grpSpPr>
        <p:sp>
          <p:nvSpPr>
            <p:cNvPr id="55" name="Oval 54"/>
            <p:cNvSpPr/>
            <p:nvPr/>
          </p:nvSpPr>
          <p:spPr>
            <a:xfrm>
              <a:off x="4402496" y="4170437"/>
              <a:ext cx="812897" cy="72296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/>
            <p:cNvCxnSpPr>
              <a:stCxn id="55" idx="5"/>
            </p:cNvCxnSpPr>
            <p:nvPr/>
          </p:nvCxnSpPr>
          <p:spPr>
            <a:xfrm flipH="1" flipV="1">
              <a:off x="5092888" y="4257390"/>
              <a:ext cx="3459" cy="53013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504968"/>
              </p:ext>
            </p:extLst>
          </p:nvPr>
        </p:nvGraphicFramePr>
        <p:xfrm>
          <a:off x="5347234" y="3530737"/>
          <a:ext cx="185738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6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47234" y="3530737"/>
                        <a:ext cx="185738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Arrow Connector 58"/>
          <p:cNvCxnSpPr>
            <a:stCxn id="126" idx="6"/>
            <a:endCxn id="55" idx="2"/>
          </p:cNvCxnSpPr>
          <p:nvPr/>
        </p:nvCxnSpPr>
        <p:spPr>
          <a:xfrm>
            <a:off x="3924419" y="2781283"/>
            <a:ext cx="485640" cy="800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2" idx="6"/>
            <a:endCxn id="55" idx="2"/>
          </p:cNvCxnSpPr>
          <p:nvPr/>
        </p:nvCxnSpPr>
        <p:spPr>
          <a:xfrm>
            <a:off x="3924419" y="3577603"/>
            <a:ext cx="485640" cy="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18" idx="6"/>
            <a:endCxn id="66" idx="1"/>
          </p:cNvCxnSpPr>
          <p:nvPr/>
        </p:nvCxnSpPr>
        <p:spPr>
          <a:xfrm flipV="1">
            <a:off x="3924419" y="3577063"/>
            <a:ext cx="493643" cy="8211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247805"/>
              </p:ext>
            </p:extLst>
          </p:nvPr>
        </p:nvGraphicFramePr>
        <p:xfrm>
          <a:off x="4090302" y="2745675"/>
          <a:ext cx="3778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7" name="Equation" r:id="rId29" imgW="241200" imgH="241200" progId="Equation.3">
                  <p:embed/>
                </p:oleObj>
              </mc:Choice>
              <mc:Fallback>
                <p:oleObj name="Equation" r:id="rId29" imgW="241200" imgH="241200" progId="Equation.3">
                  <p:embed/>
                  <p:pic>
                    <p:nvPicPr>
                      <p:cNvPr id="62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302" y="2745675"/>
                        <a:ext cx="3778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23043"/>
              </p:ext>
            </p:extLst>
          </p:nvPr>
        </p:nvGraphicFramePr>
        <p:xfrm>
          <a:off x="3848558" y="3226280"/>
          <a:ext cx="3778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Equation" r:id="rId31" imgW="241200" imgH="228600" progId="Equation.3">
                  <p:embed/>
                </p:oleObj>
              </mc:Choice>
              <mc:Fallback>
                <p:oleObj name="Equation" r:id="rId31" imgW="24120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558" y="3226280"/>
                        <a:ext cx="3778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686791"/>
              </p:ext>
            </p:extLst>
          </p:nvPr>
        </p:nvGraphicFramePr>
        <p:xfrm>
          <a:off x="4069723" y="4003140"/>
          <a:ext cx="3778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9" name="Equation" r:id="rId33" imgW="241200" imgH="228600" progId="Equation.3">
                  <p:embed/>
                </p:oleObj>
              </mc:Choice>
              <mc:Fallback>
                <p:oleObj name="Equation" r:id="rId33" imgW="241200" imgH="22860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9723" y="4003140"/>
                        <a:ext cx="3778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616790"/>
              </p:ext>
            </p:extLst>
          </p:nvPr>
        </p:nvGraphicFramePr>
        <p:xfrm>
          <a:off x="4436765" y="3440113"/>
          <a:ext cx="89693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0" name="Equation" r:id="rId35" imgW="914400" imgH="279360" progId="Equation.DSMT4">
                  <p:embed/>
                </p:oleObj>
              </mc:Choice>
              <mc:Fallback>
                <p:oleObj name="Equation" r:id="rId35" imgW="914400" imgH="279360" progId="Equation.DSMT4">
                  <p:embed/>
                  <p:pic>
                    <p:nvPicPr>
                      <p:cNvPr id="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765" y="3440113"/>
                        <a:ext cx="896937" cy="2730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/>
          <p:cNvCxnSpPr/>
          <p:nvPr/>
        </p:nvCxnSpPr>
        <p:spPr>
          <a:xfrm flipV="1">
            <a:off x="5526490" y="3595196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91118" y="6062631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Couche d’entrée</a:t>
            </a:r>
          </a:p>
          <a:p>
            <a:r>
              <a:rPr lang="fr-CA" sz="2000" b="1" dirty="0">
                <a:solidFill>
                  <a:srgbClr val="FF0000"/>
                </a:solidFill>
              </a:rPr>
              <a:t>(3 « neurones »)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017670" y="5974713"/>
            <a:ext cx="214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</a:rPr>
              <a:t>1</a:t>
            </a:r>
            <a:r>
              <a:rPr lang="fr-CA" sz="2000" b="1" baseline="30000" dirty="0">
                <a:solidFill>
                  <a:srgbClr val="FF0000"/>
                </a:solidFill>
              </a:rPr>
              <a:t>ère</a:t>
            </a:r>
            <a:r>
              <a:rPr lang="fr-CA" sz="2000" b="1" dirty="0">
                <a:solidFill>
                  <a:srgbClr val="FF0000"/>
                </a:solidFill>
              </a:rPr>
              <a:t> couche cachée</a:t>
            </a:r>
          </a:p>
          <a:p>
            <a:pPr algn="ctr"/>
            <a:r>
              <a:rPr lang="fr-CA" sz="2000" b="1" dirty="0">
                <a:solidFill>
                  <a:srgbClr val="FF0000"/>
                </a:solidFill>
              </a:rPr>
              <a:t>(3 neurones)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1089443" y="5049867"/>
            <a:ext cx="317351" cy="1091901"/>
          </a:xfrm>
          <a:custGeom>
            <a:avLst/>
            <a:gdLst>
              <a:gd name="connsiteX0" fmla="*/ 0 w 317351"/>
              <a:gd name="connsiteY0" fmla="*/ 1091901 h 1091901"/>
              <a:gd name="connsiteX1" fmla="*/ 263562 w 317351"/>
              <a:gd name="connsiteY1" fmla="*/ 785308 h 1091901"/>
              <a:gd name="connsiteX2" fmla="*/ 317351 w 317351"/>
              <a:gd name="connsiteY2" fmla="*/ 0 h 109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 flipH="1">
            <a:off x="3472424" y="4882812"/>
            <a:ext cx="352312" cy="1091901"/>
          </a:xfrm>
          <a:custGeom>
            <a:avLst/>
            <a:gdLst>
              <a:gd name="connsiteX0" fmla="*/ 0 w 317351"/>
              <a:gd name="connsiteY0" fmla="*/ 1091901 h 1091901"/>
              <a:gd name="connsiteX1" fmla="*/ 263562 w 317351"/>
              <a:gd name="connsiteY1" fmla="*/ 785308 h 1091901"/>
              <a:gd name="connsiteX2" fmla="*/ 317351 w 317351"/>
              <a:gd name="connsiteY2" fmla="*/ 0 h 109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477827" y="5098003"/>
            <a:ext cx="2007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</a:rPr>
              <a:t>Couche de sortie</a:t>
            </a:r>
          </a:p>
          <a:p>
            <a:pPr algn="ctr"/>
            <a:r>
              <a:rPr lang="fr-CA" sz="2000" b="1" dirty="0">
                <a:solidFill>
                  <a:srgbClr val="FF0000"/>
                </a:solidFill>
              </a:rPr>
              <a:t>(1 neurone)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8" name="Freeform 77"/>
          <p:cNvSpPr/>
          <p:nvPr/>
        </p:nvSpPr>
        <p:spPr>
          <a:xfrm flipH="1">
            <a:off x="5118526" y="4262844"/>
            <a:ext cx="352312" cy="1091901"/>
          </a:xfrm>
          <a:custGeom>
            <a:avLst/>
            <a:gdLst>
              <a:gd name="connsiteX0" fmla="*/ 0 w 317351"/>
              <a:gd name="connsiteY0" fmla="*/ 1091901 h 1091901"/>
              <a:gd name="connsiteX1" fmla="*/ 263562 w 317351"/>
              <a:gd name="connsiteY1" fmla="*/ 785308 h 1091901"/>
              <a:gd name="connsiteX2" fmla="*/ 317351 w 317351"/>
              <a:gd name="connsiteY2" fmla="*/ 0 h 109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 dirty="0">
                <a:solidFill>
                  <a:srgbClr val="000000"/>
                </a:solidFill>
              </a:rPr>
              <a:t>2D, 2Classes,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1 </a:t>
            </a:r>
            <a:r>
              <a:rPr lang="en-US" sz="4000" kern="0" dirty="0" err="1">
                <a:solidFill>
                  <a:srgbClr val="000000"/>
                </a:solidFill>
              </a:rPr>
              <a:t>couche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cachée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874558"/>
              </p:ext>
            </p:extLst>
          </p:nvPr>
        </p:nvGraphicFramePr>
        <p:xfrm>
          <a:off x="3139019" y="2620707"/>
          <a:ext cx="536702" cy="30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1" name="Equation" r:id="rId37" imgW="419040" imgH="241200" progId="Equation.3">
                  <p:embed/>
                </p:oleObj>
              </mc:Choice>
              <mc:Fallback>
                <p:oleObj name="Equation" r:id="rId37" imgW="419040" imgH="24120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019" y="2620707"/>
                        <a:ext cx="536702" cy="307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229750"/>
              </p:ext>
            </p:extLst>
          </p:nvPr>
        </p:nvGraphicFramePr>
        <p:xfrm>
          <a:off x="3156482" y="4289168"/>
          <a:ext cx="538001" cy="292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2" name="Equation" r:id="rId39" imgW="419040" imgH="228600" progId="Equation.3">
                  <p:embed/>
                </p:oleObj>
              </mc:Choice>
              <mc:Fallback>
                <p:oleObj name="Equation" r:id="rId39" imgW="419040" imgH="22860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482" y="4289168"/>
                        <a:ext cx="538001" cy="292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527165"/>
              </p:ext>
            </p:extLst>
          </p:nvPr>
        </p:nvGraphicFramePr>
        <p:xfrm>
          <a:off x="3139019" y="3446206"/>
          <a:ext cx="536702" cy="292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3" name="Equation" r:id="rId41" imgW="419040" imgH="228600" progId="Equation.3">
                  <p:embed/>
                </p:oleObj>
              </mc:Choice>
              <mc:Fallback>
                <p:oleObj name="Equation" r:id="rId41" imgW="419040" imgH="2286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019" y="3446206"/>
                        <a:ext cx="536702" cy="292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643663"/>
              </p:ext>
            </p:extLst>
          </p:nvPr>
        </p:nvGraphicFramePr>
        <p:xfrm>
          <a:off x="5818163" y="3368262"/>
          <a:ext cx="2787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4" name="Equation" r:id="rId43" imgW="1777680" imgH="253800" progId="Equation.3">
                  <p:embed/>
                </p:oleObj>
              </mc:Choice>
              <mc:Fallback>
                <p:oleObj name="Equation" r:id="rId43" imgW="17776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163" y="3368262"/>
                        <a:ext cx="2787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18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 animBg="1"/>
      <p:bldP spid="76" grpId="0" animBg="1"/>
      <p:bldP spid="77" grpId="0"/>
      <p:bldP spid="7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331369" y="956827"/>
            <a:ext cx="2732900" cy="2854743"/>
            <a:chOff x="1223000" y="2658868"/>
            <a:chExt cx="2732900" cy="2854743"/>
          </a:xfrm>
        </p:grpSpPr>
        <p:sp>
          <p:nvSpPr>
            <p:cNvPr id="94" name="Oval 93"/>
            <p:cNvSpPr/>
            <p:nvPr/>
          </p:nvSpPr>
          <p:spPr>
            <a:xfrm>
              <a:off x="1223000" y="3966429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95" name="Object 94"/>
            <p:cNvGraphicFramePr>
              <a:graphicFrameLocks noChangeAspect="1"/>
            </p:cNvGraphicFramePr>
            <p:nvPr/>
          </p:nvGraphicFramePr>
          <p:xfrm>
            <a:off x="1335088" y="3965575"/>
            <a:ext cx="258762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05" name="Equation" r:id="rId3" imgW="164880" imgH="215640" progId="Equation.DSMT4">
                    <p:embed/>
                  </p:oleObj>
                </mc:Choice>
                <mc:Fallback>
                  <p:oleObj name="Equation" r:id="rId3" imgW="164880" imgH="215640" progId="Equation.DSMT4">
                    <p:embed/>
                    <p:pic>
                      <p:nvPicPr>
                        <p:cNvPr id="95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5088" y="3965575"/>
                          <a:ext cx="258762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Oval 95"/>
            <p:cNvSpPr/>
            <p:nvPr/>
          </p:nvSpPr>
          <p:spPr>
            <a:xfrm>
              <a:off x="1223000" y="5116167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/>
            <p:cNvSpPr/>
            <p:nvPr/>
          </p:nvSpPr>
          <p:spPr>
            <a:xfrm>
              <a:off x="1223000" y="2738753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98" name="Object 97"/>
            <p:cNvGraphicFramePr>
              <a:graphicFrameLocks noChangeAspect="1"/>
            </p:cNvGraphicFramePr>
            <p:nvPr/>
          </p:nvGraphicFramePr>
          <p:xfrm>
            <a:off x="1387501" y="5198430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06" name="Equation" r:id="rId5" imgW="101520" imgH="164880" progId="Equation.3">
                    <p:embed/>
                  </p:oleObj>
                </mc:Choice>
                <mc:Fallback>
                  <p:oleObj name="Equation" r:id="rId5" imgW="101520" imgH="164880" progId="Equation.3">
                    <p:embed/>
                    <p:pic>
                      <p:nvPicPr>
                        <p:cNvPr id="98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501" y="5198430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9" name="Straight Arrow Connector 98"/>
            <p:cNvCxnSpPr>
              <a:stCxn id="94" idx="6"/>
              <a:endCxn id="126" idx="2"/>
            </p:cNvCxnSpPr>
            <p:nvPr/>
          </p:nvCxnSpPr>
          <p:spPr>
            <a:xfrm flipV="1">
              <a:off x="1655048" y="3326877"/>
              <a:ext cx="1487955" cy="838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6" idx="6"/>
              <a:endCxn id="126" idx="2"/>
            </p:cNvCxnSpPr>
            <p:nvPr/>
          </p:nvCxnSpPr>
          <p:spPr>
            <a:xfrm flipV="1">
              <a:off x="1655048" y="3326877"/>
              <a:ext cx="1487955" cy="19880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97" idx="6"/>
              <a:endCxn id="126" idx="2"/>
            </p:cNvCxnSpPr>
            <p:nvPr/>
          </p:nvCxnSpPr>
          <p:spPr>
            <a:xfrm>
              <a:off x="1655048" y="2937475"/>
              <a:ext cx="1487955" cy="3894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1655048" y="2937475"/>
              <a:ext cx="1487955" cy="2377414"/>
              <a:chOff x="1475656" y="1920133"/>
              <a:chExt cx="1487955" cy="2377414"/>
            </a:xfrm>
          </p:grpSpPr>
          <p:cxnSp>
            <p:nvCxnSpPr>
              <p:cNvPr id="133" name="Straight Arrow Connector 132"/>
              <p:cNvCxnSpPr>
                <a:stCxn id="94" idx="6"/>
                <a:endCxn id="122" idx="2"/>
              </p:cNvCxnSpPr>
              <p:nvPr/>
            </p:nvCxnSpPr>
            <p:spPr>
              <a:xfrm flipV="1">
                <a:off x="1475656" y="3105855"/>
                <a:ext cx="1487955" cy="419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96" idx="6"/>
                <a:endCxn id="122" idx="2"/>
              </p:cNvCxnSpPr>
              <p:nvPr/>
            </p:nvCxnSpPr>
            <p:spPr>
              <a:xfrm flipV="1">
                <a:off x="1475656" y="3105855"/>
                <a:ext cx="1487955" cy="119169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97" idx="6"/>
                <a:endCxn id="122" idx="2"/>
              </p:cNvCxnSpPr>
              <p:nvPr/>
            </p:nvCxnSpPr>
            <p:spPr>
              <a:xfrm>
                <a:off x="1475656" y="1920133"/>
                <a:ext cx="1487955" cy="11857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1655048" y="2937475"/>
              <a:ext cx="1487955" cy="2377414"/>
              <a:chOff x="1475656" y="1920133"/>
              <a:chExt cx="1487955" cy="2377414"/>
            </a:xfrm>
          </p:grpSpPr>
          <p:cxnSp>
            <p:nvCxnSpPr>
              <p:cNvPr id="130" name="Straight Arrow Connector 129"/>
              <p:cNvCxnSpPr>
                <a:stCxn id="94" idx="6"/>
                <a:endCxn id="118" idx="2"/>
              </p:cNvCxnSpPr>
              <p:nvPr/>
            </p:nvCxnSpPr>
            <p:spPr>
              <a:xfrm>
                <a:off x="1475656" y="3147809"/>
                <a:ext cx="1487955" cy="77866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96" idx="6"/>
                <a:endCxn id="118" idx="2"/>
              </p:cNvCxnSpPr>
              <p:nvPr/>
            </p:nvCxnSpPr>
            <p:spPr>
              <a:xfrm flipV="1">
                <a:off x="1475656" y="3926474"/>
                <a:ext cx="1487955" cy="3710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97" idx="6"/>
                <a:endCxn id="118" idx="2"/>
              </p:cNvCxnSpPr>
              <p:nvPr/>
            </p:nvCxnSpPr>
            <p:spPr>
              <a:xfrm>
                <a:off x="1475656" y="1920133"/>
                <a:ext cx="1487955" cy="20063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04" name="Object 103"/>
            <p:cNvGraphicFramePr>
              <a:graphicFrameLocks noChangeAspect="1"/>
            </p:cNvGraphicFramePr>
            <p:nvPr/>
          </p:nvGraphicFramePr>
          <p:xfrm>
            <a:off x="1319213" y="2751138"/>
            <a:ext cx="2381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07" name="Equation" r:id="rId7" imgW="152280" imgH="215640" progId="Equation.DSMT4">
                    <p:embed/>
                  </p:oleObj>
                </mc:Choice>
                <mc:Fallback>
                  <p:oleObj name="Equation" r:id="rId7" imgW="152280" imgH="215640" progId="Equation.DSMT4">
                    <p:embed/>
                    <p:pic>
                      <p:nvPicPr>
                        <p:cNvPr id="104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9213" y="2751138"/>
                          <a:ext cx="2381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" name="Group 104"/>
            <p:cNvGrpSpPr/>
            <p:nvPr/>
          </p:nvGrpSpPr>
          <p:grpSpPr>
            <a:xfrm>
              <a:off x="3143003" y="2965396"/>
              <a:ext cx="812897" cy="722962"/>
              <a:chOff x="3666925" y="2227711"/>
              <a:chExt cx="812897" cy="72296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9" name="Object 128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08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9" name="Object 12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6" name="Group 105"/>
            <p:cNvGrpSpPr/>
            <p:nvPr/>
          </p:nvGrpSpPr>
          <p:grpSpPr>
            <a:xfrm>
              <a:off x="3143003" y="3761716"/>
              <a:ext cx="812897" cy="722962"/>
              <a:chOff x="3666925" y="2227711"/>
              <a:chExt cx="812897" cy="722962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5" name="Object 124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09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5" name="Object 124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7" name="Group 106"/>
            <p:cNvGrpSpPr/>
            <p:nvPr/>
          </p:nvGrpSpPr>
          <p:grpSpPr>
            <a:xfrm>
              <a:off x="3143003" y="4582335"/>
              <a:ext cx="812897" cy="722962"/>
              <a:chOff x="3666925" y="2227711"/>
              <a:chExt cx="812897" cy="72296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1" name="Object 120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0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1" name="Object 120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8" name="Group 107"/>
            <p:cNvGrpSpPr/>
            <p:nvPr/>
          </p:nvGrpSpPr>
          <p:grpSpPr>
            <a:xfrm>
              <a:off x="1608819" y="2658868"/>
              <a:ext cx="1096967" cy="2854743"/>
              <a:chOff x="623608" y="3039254"/>
              <a:chExt cx="1096967" cy="2854743"/>
            </a:xfrm>
          </p:grpSpPr>
          <p:graphicFrame>
            <p:nvGraphicFramePr>
              <p:cNvPr id="109" name="Object 108"/>
              <p:cNvGraphicFramePr>
                <a:graphicFrameLocks noChangeAspect="1"/>
              </p:cNvGraphicFramePr>
              <p:nvPr/>
            </p:nvGraphicFramePr>
            <p:xfrm>
              <a:off x="678554" y="3617693"/>
              <a:ext cx="373426" cy="3494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1" name="Equation" r:id="rId11" imgW="266400" imgH="253800" progId="Equation.DSMT4">
                      <p:embed/>
                    </p:oleObj>
                  </mc:Choice>
                  <mc:Fallback>
                    <p:oleObj name="Equation" r:id="rId11" imgW="266400" imgH="253800" progId="Equation.DSMT4">
                      <p:embed/>
                      <p:pic>
                        <p:nvPicPr>
                          <p:cNvPr id="109" name="Object 10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8554" y="3617693"/>
                            <a:ext cx="373426" cy="3494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0" name="Object 109"/>
              <p:cNvGraphicFramePr>
                <a:graphicFrameLocks noChangeAspect="1"/>
              </p:cNvGraphicFramePr>
              <p:nvPr/>
            </p:nvGraphicFramePr>
            <p:xfrm>
              <a:off x="1060940" y="5552140"/>
              <a:ext cx="362451" cy="3418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2" name="Equation" r:id="rId13" imgW="266400" imgH="253800" progId="Equation.3">
                      <p:embed/>
                    </p:oleObj>
                  </mc:Choice>
                  <mc:Fallback>
                    <p:oleObj name="Equation" r:id="rId13" imgW="266400" imgH="253800" progId="Equation.3">
                      <p:embed/>
                      <p:pic>
                        <p:nvPicPr>
                          <p:cNvPr id="110" name="Object 1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60940" y="5552140"/>
                            <a:ext cx="362451" cy="3418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1" name="Object 110"/>
              <p:cNvGraphicFramePr>
                <a:graphicFrameLocks noChangeAspect="1"/>
              </p:cNvGraphicFramePr>
              <p:nvPr/>
            </p:nvGraphicFramePr>
            <p:xfrm>
              <a:off x="712243" y="4685147"/>
              <a:ext cx="374407" cy="3535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3" name="Equation" r:id="rId15" imgW="266400" imgH="253800" progId="Equation.3">
                      <p:embed/>
                    </p:oleObj>
                  </mc:Choice>
                  <mc:Fallback>
                    <p:oleObj name="Equation" r:id="rId15" imgW="266400" imgH="253800" progId="Equation.3">
                      <p:embed/>
                      <p:pic>
                        <p:nvPicPr>
                          <p:cNvPr id="111" name="Object 1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2243" y="4685147"/>
                            <a:ext cx="374407" cy="3535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" name="Object 111"/>
              <p:cNvGraphicFramePr>
                <a:graphicFrameLocks noChangeAspect="1"/>
              </p:cNvGraphicFramePr>
              <p:nvPr/>
            </p:nvGraphicFramePr>
            <p:xfrm>
              <a:off x="861217" y="3039254"/>
              <a:ext cx="417512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4" name="Equation" r:id="rId17" imgW="266400" imgH="253800" progId="Equation.DSMT4">
                      <p:embed/>
                    </p:oleObj>
                  </mc:Choice>
                  <mc:Fallback>
                    <p:oleObj name="Equation" r:id="rId17" imgW="266400" imgH="253800" progId="Equation.DSMT4">
                      <p:embed/>
                      <p:pic>
                        <p:nvPicPr>
                          <p:cNvPr id="112" name="Object 1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1217" y="3039254"/>
                            <a:ext cx="417512" cy="3968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" name="Object 112"/>
              <p:cNvGraphicFramePr>
                <a:graphicFrameLocks noChangeAspect="1"/>
              </p:cNvGraphicFramePr>
              <p:nvPr/>
            </p:nvGraphicFramePr>
            <p:xfrm>
              <a:off x="623608" y="5150088"/>
              <a:ext cx="370311" cy="3505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5" name="Equation" r:id="rId19" imgW="266400" imgH="253800" progId="Equation.3">
                      <p:embed/>
                    </p:oleObj>
                  </mc:Choice>
                  <mc:Fallback>
                    <p:oleObj name="Equation" r:id="rId19" imgW="266400" imgH="253800" progId="Equation.3">
                      <p:embed/>
                      <p:pic>
                        <p:nvPicPr>
                          <p:cNvPr id="113" name="Object 1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3608" y="5150088"/>
                            <a:ext cx="370311" cy="3505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4" name="Object 113"/>
              <p:cNvGraphicFramePr>
                <a:graphicFrameLocks noChangeAspect="1"/>
              </p:cNvGraphicFramePr>
              <p:nvPr/>
            </p:nvGraphicFramePr>
            <p:xfrm>
              <a:off x="788708" y="4087813"/>
              <a:ext cx="352425" cy="3317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6" name="Equation" r:id="rId21" imgW="266400" imgH="253800" progId="Equation.3">
                      <p:embed/>
                    </p:oleObj>
                  </mc:Choice>
                  <mc:Fallback>
                    <p:oleObj name="Equation" r:id="rId21" imgW="266400" imgH="253800" progId="Equation.3">
                      <p:embed/>
                      <p:pic>
                        <p:nvPicPr>
                          <p:cNvPr id="114" name="Object 1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8708" y="4087813"/>
                            <a:ext cx="352425" cy="3317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5" name="Object 114"/>
              <p:cNvGraphicFramePr>
                <a:graphicFrameLocks noChangeAspect="1"/>
              </p:cNvGraphicFramePr>
              <p:nvPr/>
            </p:nvGraphicFramePr>
            <p:xfrm>
              <a:off x="1223829" y="3513107"/>
              <a:ext cx="376486" cy="352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7" name="Equation" r:id="rId23" imgW="266400" imgH="253800" progId="Equation.3">
                      <p:embed/>
                    </p:oleObj>
                  </mc:Choice>
                  <mc:Fallback>
                    <p:oleObj name="Equation" r:id="rId23" imgW="266400" imgH="253800" progId="Equation.3">
                      <p:embed/>
                      <p:pic>
                        <p:nvPicPr>
                          <p:cNvPr id="115" name="Object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23829" y="3513107"/>
                            <a:ext cx="376486" cy="352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" name="Object 115"/>
              <p:cNvGraphicFramePr>
                <a:graphicFrameLocks noChangeAspect="1"/>
              </p:cNvGraphicFramePr>
              <p:nvPr/>
            </p:nvGraphicFramePr>
            <p:xfrm>
              <a:off x="1299888" y="5054289"/>
              <a:ext cx="420687" cy="392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8" name="Equation" r:id="rId25" imgW="266400" imgH="253800" progId="Equation.DSMT4">
                      <p:embed/>
                    </p:oleObj>
                  </mc:Choice>
                  <mc:Fallback>
                    <p:oleObj name="Equation" r:id="rId25" imgW="266400" imgH="253800" progId="Equation.DSMT4">
                      <p:embed/>
                      <p:pic>
                        <p:nvPicPr>
                          <p:cNvPr id="116" name="Object 1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9888" y="5054289"/>
                            <a:ext cx="420687" cy="392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7" name="Object 116"/>
              <p:cNvGraphicFramePr>
                <a:graphicFrameLocks noChangeAspect="1"/>
              </p:cNvGraphicFramePr>
              <p:nvPr/>
            </p:nvGraphicFramePr>
            <p:xfrm>
              <a:off x="1133553" y="4276524"/>
              <a:ext cx="352425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19" name="Equation" r:id="rId27" imgW="266400" imgH="253800" progId="Equation.DSMT4">
                      <p:embed/>
                    </p:oleObj>
                  </mc:Choice>
                  <mc:Fallback>
                    <p:oleObj name="Equation" r:id="rId27" imgW="266400" imgH="253800" progId="Equation.DSMT4">
                      <p:embed/>
                      <p:pic>
                        <p:nvPicPr>
                          <p:cNvPr id="117" name="Object 1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3553" y="4276524"/>
                            <a:ext cx="352425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4" name="Group 53"/>
          <p:cNvGrpSpPr/>
          <p:nvPr/>
        </p:nvGrpSpPr>
        <p:grpSpPr>
          <a:xfrm>
            <a:off x="4549909" y="1891643"/>
            <a:ext cx="1067768" cy="1066726"/>
            <a:chOff x="4402496" y="4170437"/>
            <a:chExt cx="812897" cy="722962"/>
          </a:xfrm>
        </p:grpSpPr>
        <p:sp>
          <p:nvSpPr>
            <p:cNvPr id="55" name="Oval 54"/>
            <p:cNvSpPr/>
            <p:nvPr/>
          </p:nvSpPr>
          <p:spPr>
            <a:xfrm>
              <a:off x="4402496" y="4170437"/>
              <a:ext cx="812897" cy="72296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/>
            <p:cNvCxnSpPr>
              <a:stCxn id="55" idx="5"/>
            </p:cNvCxnSpPr>
            <p:nvPr/>
          </p:nvCxnSpPr>
          <p:spPr>
            <a:xfrm flipH="1" flipV="1">
              <a:off x="5092888" y="4257390"/>
              <a:ext cx="3459" cy="53013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985831"/>
              </p:ext>
            </p:extLst>
          </p:nvPr>
        </p:nvGraphicFramePr>
        <p:xfrm>
          <a:off x="5487084" y="2374290"/>
          <a:ext cx="185738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0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87084" y="2374290"/>
                        <a:ext cx="185738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Arrow Connector 58"/>
          <p:cNvCxnSpPr>
            <a:stCxn id="126" idx="6"/>
            <a:endCxn id="55" idx="2"/>
          </p:cNvCxnSpPr>
          <p:nvPr/>
        </p:nvCxnSpPr>
        <p:spPr>
          <a:xfrm>
            <a:off x="4064269" y="1624836"/>
            <a:ext cx="485640" cy="800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2" idx="6"/>
            <a:endCxn id="55" idx="2"/>
          </p:cNvCxnSpPr>
          <p:nvPr/>
        </p:nvCxnSpPr>
        <p:spPr>
          <a:xfrm>
            <a:off x="4064269" y="2421156"/>
            <a:ext cx="485640" cy="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18" idx="6"/>
            <a:endCxn id="66" idx="1"/>
          </p:cNvCxnSpPr>
          <p:nvPr/>
        </p:nvCxnSpPr>
        <p:spPr>
          <a:xfrm flipV="1">
            <a:off x="4064269" y="2420616"/>
            <a:ext cx="493643" cy="8211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792375"/>
              </p:ext>
            </p:extLst>
          </p:nvPr>
        </p:nvGraphicFramePr>
        <p:xfrm>
          <a:off x="4230152" y="1589228"/>
          <a:ext cx="3778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Equation" r:id="rId29" imgW="241200" imgH="241200" progId="Equation.3">
                  <p:embed/>
                </p:oleObj>
              </mc:Choice>
              <mc:Fallback>
                <p:oleObj name="Equation" r:id="rId29" imgW="241200" imgH="241200" progId="Equation.3">
                  <p:embed/>
                  <p:pic>
                    <p:nvPicPr>
                      <p:cNvPr id="62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152" y="1589228"/>
                        <a:ext cx="3778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206172"/>
              </p:ext>
            </p:extLst>
          </p:nvPr>
        </p:nvGraphicFramePr>
        <p:xfrm>
          <a:off x="3988408" y="2069833"/>
          <a:ext cx="3778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2" name="Equation" r:id="rId31" imgW="241200" imgH="228600" progId="Equation.3">
                  <p:embed/>
                </p:oleObj>
              </mc:Choice>
              <mc:Fallback>
                <p:oleObj name="Equation" r:id="rId31" imgW="24120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8408" y="2069833"/>
                        <a:ext cx="3778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586021"/>
              </p:ext>
            </p:extLst>
          </p:nvPr>
        </p:nvGraphicFramePr>
        <p:xfrm>
          <a:off x="4209573" y="2846693"/>
          <a:ext cx="3778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3" name="Equation" r:id="rId33" imgW="241200" imgH="228600" progId="Equation.3">
                  <p:embed/>
                </p:oleObj>
              </mc:Choice>
              <mc:Fallback>
                <p:oleObj name="Equation" r:id="rId33" imgW="241200" imgH="22860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9573" y="2846693"/>
                        <a:ext cx="3778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764847"/>
              </p:ext>
            </p:extLst>
          </p:nvPr>
        </p:nvGraphicFramePr>
        <p:xfrm>
          <a:off x="4576615" y="2283666"/>
          <a:ext cx="89693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4" name="Equation" r:id="rId35" imgW="914400" imgH="279360" progId="Equation.DSMT4">
                  <p:embed/>
                </p:oleObj>
              </mc:Choice>
              <mc:Fallback>
                <p:oleObj name="Equation" r:id="rId35" imgW="914400" imgH="279360" progId="Equation.DSMT4">
                  <p:embed/>
                  <p:pic>
                    <p:nvPicPr>
                      <p:cNvPr id="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615" y="2283666"/>
                        <a:ext cx="896937" cy="2730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/>
          <p:cNvCxnSpPr/>
          <p:nvPr/>
        </p:nvCxnSpPr>
        <p:spPr>
          <a:xfrm flipV="1">
            <a:off x="5666340" y="2438749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1805823" y="4942575"/>
            <a:ext cx="2685443" cy="1660345"/>
            <a:chOff x="2257492" y="1265219"/>
            <a:chExt cx="2685443" cy="1660345"/>
          </a:xfrm>
        </p:grpSpPr>
        <p:grpSp>
          <p:nvGrpSpPr>
            <p:cNvPr id="69" name="Group 68"/>
            <p:cNvGrpSpPr/>
            <p:nvPr/>
          </p:nvGrpSpPr>
          <p:grpSpPr>
            <a:xfrm>
              <a:off x="2257492" y="1265219"/>
              <a:ext cx="2685443" cy="1660345"/>
              <a:chOff x="1507054" y="1696281"/>
              <a:chExt cx="2685443" cy="1660345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1939102" y="1895003"/>
                <a:ext cx="1154044" cy="1353751"/>
                <a:chOff x="1619958" y="3915647"/>
                <a:chExt cx="1154044" cy="1353751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54097" y="4863486"/>
                  <a:ext cx="419905" cy="405912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49" name="Straight Arrow Connector 148"/>
                <p:cNvCxnSpPr>
                  <a:stCxn id="138" idx="6"/>
                  <a:endCxn id="148" idx="2"/>
                </p:cNvCxnSpPr>
                <p:nvPr/>
              </p:nvCxnSpPr>
              <p:spPr>
                <a:xfrm>
                  <a:off x="1619958" y="4583489"/>
                  <a:ext cx="734139" cy="48295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>
                  <a:stCxn id="140" idx="6"/>
                  <a:endCxn id="148" idx="2"/>
                </p:cNvCxnSpPr>
                <p:nvPr/>
              </p:nvCxnSpPr>
              <p:spPr>
                <a:xfrm flipV="1">
                  <a:off x="1637502" y="5066442"/>
                  <a:ext cx="716595" cy="1121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>
                  <a:stCxn id="141" idx="6"/>
                  <a:endCxn id="148" idx="2"/>
                </p:cNvCxnSpPr>
                <p:nvPr/>
              </p:nvCxnSpPr>
              <p:spPr>
                <a:xfrm>
                  <a:off x="1636131" y="3915647"/>
                  <a:ext cx="717966" cy="11507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1507054" y="1696281"/>
                <a:ext cx="1549706" cy="1660345"/>
                <a:chOff x="1183587" y="3695468"/>
                <a:chExt cx="1549706" cy="1660345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56901" y="3824629"/>
                  <a:ext cx="376392" cy="40641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183587" y="4363310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aphicFrame>
              <p:nvGraphicFramePr>
                <p:cNvPr id="139" name="Object 138"/>
                <p:cNvGraphicFramePr>
                  <a:graphicFrameLocks noChangeAspect="1"/>
                </p:cNvGraphicFramePr>
                <p:nvPr/>
              </p:nvGraphicFramePr>
              <p:xfrm>
                <a:off x="1305502" y="4363310"/>
                <a:ext cx="238125" cy="3365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125" name="Equation" r:id="rId37" imgW="152280" imgH="215640" progId="Equation.3">
                        <p:embed/>
                      </p:oleObj>
                    </mc:Choice>
                    <mc:Fallback>
                      <p:oleObj name="Equation" r:id="rId37" imgW="152280" imgH="215640" progId="Equation.3">
                        <p:embed/>
                        <p:pic>
                          <p:nvPicPr>
                            <p:cNvPr id="139" name="Object 13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05502" y="4363310"/>
                              <a:ext cx="238125" cy="3365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40" name="Oval 139"/>
                <p:cNvSpPr/>
                <p:nvPr/>
              </p:nvSpPr>
              <p:spPr>
                <a:xfrm>
                  <a:off x="1201131" y="4958369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199760" y="3695468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aphicFrame>
              <p:nvGraphicFramePr>
                <p:cNvPr id="143" name="Object 142"/>
                <p:cNvGraphicFramePr>
                  <a:graphicFrameLocks noChangeAspect="1"/>
                </p:cNvGraphicFramePr>
                <p:nvPr/>
              </p:nvGraphicFramePr>
              <p:xfrm>
                <a:off x="1348088" y="5073562"/>
                <a:ext cx="114301" cy="1851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126" name="Equation" r:id="rId39" imgW="101520" imgH="164880" progId="Equation.3">
                        <p:embed/>
                      </p:oleObj>
                    </mc:Choice>
                    <mc:Fallback>
                      <p:oleObj name="Equation" r:id="rId39" imgW="101520" imgH="164880" progId="Equation.3">
                        <p:embed/>
                        <p:pic>
                          <p:nvPicPr>
                            <p:cNvPr id="143" name="Object 14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48088" y="5073562"/>
                              <a:ext cx="114301" cy="1851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144" name="Straight Arrow Connector 143"/>
                <p:cNvCxnSpPr>
                  <a:stCxn id="138" idx="6"/>
                  <a:endCxn id="137" idx="2"/>
                </p:cNvCxnSpPr>
                <p:nvPr/>
              </p:nvCxnSpPr>
              <p:spPr>
                <a:xfrm flipV="1">
                  <a:off x="1615635" y="4027839"/>
                  <a:ext cx="741266" cy="5341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>
                  <a:stCxn id="140" idx="6"/>
                  <a:endCxn id="137" idx="2"/>
                </p:cNvCxnSpPr>
                <p:nvPr/>
              </p:nvCxnSpPr>
              <p:spPr>
                <a:xfrm flipV="1">
                  <a:off x="1633179" y="4027839"/>
                  <a:ext cx="723722" cy="11292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>
                  <a:stCxn id="141" idx="6"/>
                  <a:endCxn id="137" idx="2"/>
                </p:cNvCxnSpPr>
                <p:nvPr/>
              </p:nvCxnSpPr>
              <p:spPr>
                <a:xfrm>
                  <a:off x="1631808" y="3894190"/>
                  <a:ext cx="725093" cy="13364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7" name="Object 146"/>
                <p:cNvGraphicFramePr>
                  <a:graphicFrameLocks noChangeAspect="1"/>
                </p:cNvGraphicFramePr>
                <p:nvPr/>
              </p:nvGraphicFramePr>
              <p:xfrm>
                <a:off x="1286452" y="3698717"/>
                <a:ext cx="257175" cy="355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127" name="Equation" r:id="rId40" imgW="164880" imgH="228600" progId="Equation.3">
                        <p:embed/>
                      </p:oleObj>
                    </mc:Choice>
                    <mc:Fallback>
                      <p:oleObj name="Equation" r:id="rId40" imgW="164880" imgH="228600" progId="Equation.3">
                        <p:embed/>
                        <p:pic>
                          <p:nvPicPr>
                            <p:cNvPr id="147" name="Object 14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86452" y="3698717"/>
                              <a:ext cx="257175" cy="355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83" name="Group 82"/>
              <p:cNvGrpSpPr/>
              <p:nvPr/>
            </p:nvGrpSpPr>
            <p:grpSpPr>
              <a:xfrm>
                <a:off x="1939102" y="1895003"/>
                <a:ext cx="1152021" cy="1262901"/>
                <a:chOff x="1619958" y="3915647"/>
                <a:chExt cx="1152021" cy="1262901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61224" y="4362521"/>
                  <a:ext cx="410755" cy="446567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1" name="Straight Arrow Connector 90"/>
                <p:cNvCxnSpPr>
                  <a:stCxn id="138" idx="6"/>
                  <a:endCxn id="90" idx="2"/>
                </p:cNvCxnSpPr>
                <p:nvPr/>
              </p:nvCxnSpPr>
              <p:spPr>
                <a:xfrm>
                  <a:off x="1619958" y="4583489"/>
                  <a:ext cx="741266" cy="231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>
                  <a:stCxn id="140" idx="6"/>
                  <a:endCxn id="90" idx="2"/>
                </p:cNvCxnSpPr>
                <p:nvPr/>
              </p:nvCxnSpPr>
              <p:spPr>
                <a:xfrm flipV="1">
                  <a:off x="1637502" y="4585805"/>
                  <a:ext cx="723722" cy="59274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>
                  <a:stCxn id="141" idx="6"/>
                  <a:endCxn id="90" idx="2"/>
                </p:cNvCxnSpPr>
                <p:nvPr/>
              </p:nvCxnSpPr>
              <p:spPr>
                <a:xfrm>
                  <a:off x="1636131" y="3915647"/>
                  <a:ext cx="725093" cy="6701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Oval 83"/>
              <p:cNvSpPr/>
              <p:nvPr/>
            </p:nvSpPr>
            <p:spPr>
              <a:xfrm>
                <a:off x="3451130" y="2310464"/>
                <a:ext cx="446363" cy="4288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5" name="Straight Arrow Connector 84"/>
              <p:cNvCxnSpPr>
                <a:stCxn id="137" idx="6"/>
                <a:endCxn id="84" idx="2"/>
              </p:cNvCxnSpPr>
              <p:nvPr/>
            </p:nvCxnSpPr>
            <p:spPr>
              <a:xfrm>
                <a:off x="3056760" y="2028652"/>
                <a:ext cx="394370" cy="4962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90" idx="6"/>
                <a:endCxn id="84" idx="2"/>
              </p:cNvCxnSpPr>
              <p:nvPr/>
            </p:nvCxnSpPr>
            <p:spPr>
              <a:xfrm flipV="1">
                <a:off x="3091123" y="2524910"/>
                <a:ext cx="360007" cy="402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148" idx="6"/>
                <a:endCxn id="84" idx="2"/>
              </p:cNvCxnSpPr>
              <p:nvPr/>
            </p:nvCxnSpPr>
            <p:spPr>
              <a:xfrm flipV="1">
                <a:off x="3093146" y="2524910"/>
                <a:ext cx="357984" cy="5208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V="1">
                <a:off x="3977333" y="2524910"/>
                <a:ext cx="215164" cy="33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7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7688390"/>
                </p:ext>
              </p:extLst>
            </p:nvPr>
          </p:nvGraphicFramePr>
          <p:xfrm>
            <a:off x="3463283" y="1484617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8" name="Equation" r:id="rId42" imgW="152280" imgH="139680" progId="Equation.3">
                    <p:embed/>
                  </p:oleObj>
                </mc:Choice>
                <mc:Fallback>
                  <p:oleObj name="Equation" r:id="rId42" imgW="152280" imgH="139680" progId="Equation.3">
                    <p:embed/>
                    <p:pic>
                      <p:nvPicPr>
                        <p:cNvPr id="7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3283" y="1484617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2899130"/>
                </p:ext>
              </p:extLst>
            </p:nvPr>
          </p:nvGraphicFramePr>
          <p:xfrm>
            <a:off x="3485281" y="1996871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9" name="Equation" r:id="rId44" imgW="152280" imgH="139680" progId="Equation.3">
                    <p:embed/>
                  </p:oleObj>
                </mc:Choice>
                <mc:Fallback>
                  <p:oleObj name="Equation" r:id="rId44" imgW="152280" imgH="139680" progId="Equation.3">
                    <p:embed/>
                    <p:pic>
                      <p:nvPicPr>
                        <p:cNvPr id="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5281" y="1996871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4022222"/>
                </p:ext>
              </p:extLst>
            </p:nvPr>
          </p:nvGraphicFramePr>
          <p:xfrm>
            <a:off x="3467597" y="2495612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30" name="Equation" r:id="rId45" imgW="152280" imgH="139680" progId="Equation.3">
                    <p:embed/>
                  </p:oleObj>
                </mc:Choice>
                <mc:Fallback>
                  <p:oleObj name="Equation" r:id="rId45" imgW="152280" imgH="139680" progId="Equation.3">
                    <p:embed/>
                    <p:pic>
                      <p:nvPicPr>
                        <p:cNvPr id="7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7597" y="2495612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7961454"/>
                </p:ext>
              </p:extLst>
            </p:nvPr>
          </p:nvGraphicFramePr>
          <p:xfrm>
            <a:off x="4274451" y="1954396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31" name="Equation" r:id="rId46" imgW="152280" imgH="139680" progId="Equation.3">
                    <p:embed/>
                  </p:oleObj>
                </mc:Choice>
                <mc:Fallback>
                  <p:oleObj name="Equation" r:id="rId46" imgW="152280" imgH="139680" progId="Equation.3">
                    <p:embed/>
                    <p:pic>
                      <p:nvPicPr>
                        <p:cNvPr id="8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4451" y="1954396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Down Arrow 1"/>
          <p:cNvSpPr/>
          <p:nvPr/>
        </p:nvSpPr>
        <p:spPr>
          <a:xfrm>
            <a:off x="2234713" y="3811570"/>
            <a:ext cx="4892228" cy="1131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Allègement </a:t>
            </a:r>
          </a:p>
          <a:p>
            <a:pPr algn="ctr"/>
            <a:r>
              <a:rPr lang="fr-CA" dirty="0"/>
              <a:t>visuel</a:t>
            </a:r>
            <a:endParaRPr lang="en-US" dirty="0"/>
          </a:p>
        </p:txBody>
      </p:sp>
      <p:sp>
        <p:nvSpPr>
          <p:cNvPr id="156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 dirty="0">
                <a:solidFill>
                  <a:srgbClr val="000000"/>
                </a:solidFill>
              </a:rPr>
              <a:t>2D, 2Classes,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1 </a:t>
            </a:r>
            <a:r>
              <a:rPr lang="en-US" sz="4000" kern="0" dirty="0" err="1">
                <a:solidFill>
                  <a:srgbClr val="000000"/>
                </a:solidFill>
              </a:rPr>
              <a:t>couche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cachée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graphicFrame>
        <p:nvGraphicFramePr>
          <p:cNvPr id="1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956173"/>
              </p:ext>
            </p:extLst>
          </p:nvPr>
        </p:nvGraphicFramePr>
        <p:xfrm>
          <a:off x="2432605" y="4799774"/>
          <a:ext cx="4683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2" name="Equation" r:id="rId47" imgW="291960" imgH="203040" progId="Equation.DSMT4">
                  <p:embed/>
                </p:oleObj>
              </mc:Choice>
              <mc:Fallback>
                <p:oleObj name="Equation" r:id="rId47" imgW="291960" imgH="203040" progId="Equation.DSMT4">
                  <p:embed/>
                  <p:pic>
                    <p:nvPicPr>
                      <p:cNvPr id="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605" y="4799774"/>
                        <a:ext cx="468312" cy="3238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642052"/>
              </p:ext>
            </p:extLst>
          </p:nvPr>
        </p:nvGraphicFramePr>
        <p:xfrm>
          <a:off x="3254182" y="1445056"/>
          <a:ext cx="536702" cy="30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3" name="Equation" r:id="rId49" imgW="419040" imgH="241200" progId="Equation.3">
                  <p:embed/>
                </p:oleObj>
              </mc:Choice>
              <mc:Fallback>
                <p:oleObj name="Equation" r:id="rId49" imgW="419040" imgH="241200" progId="Equation.3">
                  <p:embed/>
                  <p:pic>
                    <p:nvPicPr>
                      <p:cNvPr id="153" name="Object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182" y="1445056"/>
                        <a:ext cx="536702" cy="307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" name="Object 1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9609"/>
              </p:ext>
            </p:extLst>
          </p:nvPr>
        </p:nvGraphicFramePr>
        <p:xfrm>
          <a:off x="3271645" y="3113517"/>
          <a:ext cx="538001" cy="292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4" name="Equation" r:id="rId51" imgW="419040" imgH="228600" progId="Equation.3">
                  <p:embed/>
                </p:oleObj>
              </mc:Choice>
              <mc:Fallback>
                <p:oleObj name="Equation" r:id="rId51" imgW="419040" imgH="228600" progId="Equation.3">
                  <p:embed/>
                  <p:pic>
                    <p:nvPicPr>
                      <p:cNvPr id="154" name="Object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645" y="3113517"/>
                        <a:ext cx="538001" cy="292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146425"/>
              </p:ext>
            </p:extLst>
          </p:nvPr>
        </p:nvGraphicFramePr>
        <p:xfrm>
          <a:off x="3254182" y="2270555"/>
          <a:ext cx="536702" cy="292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5" name="Equation" r:id="rId53" imgW="419040" imgH="228600" progId="Equation.3">
                  <p:embed/>
                </p:oleObj>
              </mc:Choice>
              <mc:Fallback>
                <p:oleObj name="Equation" r:id="rId53" imgW="419040" imgH="228600" progId="Equation.3">
                  <p:embed/>
                  <p:pic>
                    <p:nvPicPr>
                      <p:cNvPr id="157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182" y="2270555"/>
                        <a:ext cx="536702" cy="292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250639"/>
              </p:ext>
            </p:extLst>
          </p:nvPr>
        </p:nvGraphicFramePr>
        <p:xfrm>
          <a:off x="5930167" y="2220380"/>
          <a:ext cx="2787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6" name="Equation" r:id="rId55" imgW="1777680" imgH="253800" progId="Equation.3">
                  <p:embed/>
                </p:oleObj>
              </mc:Choice>
              <mc:Fallback>
                <p:oleObj name="Equation" r:id="rId55" imgW="1777680" imgH="2538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0167" y="2220380"/>
                        <a:ext cx="2787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Object 1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252809"/>
              </p:ext>
            </p:extLst>
          </p:nvPr>
        </p:nvGraphicFramePr>
        <p:xfrm>
          <a:off x="4587398" y="5609399"/>
          <a:ext cx="2787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7" name="Equation" r:id="rId57" imgW="1777680" imgH="253800" progId="Equation.3">
                  <p:embed/>
                </p:oleObj>
              </mc:Choice>
              <mc:Fallback>
                <p:oleObj name="Equation" r:id="rId57" imgW="1777680" imgH="253800" progId="Equation.3">
                  <p:embed/>
                  <p:pic>
                    <p:nvPicPr>
                      <p:cNvPr id="159" name="Object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398" y="5609399"/>
                        <a:ext cx="2787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" name="Object 1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986534"/>
              </p:ext>
            </p:extLst>
          </p:nvPr>
        </p:nvGraphicFramePr>
        <p:xfrm>
          <a:off x="3468907" y="5150889"/>
          <a:ext cx="3778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8" name="Equation" r:id="rId58" imgW="241200" imgH="253800" progId="Equation.3">
                  <p:embed/>
                </p:oleObj>
              </mc:Choice>
              <mc:Fallback>
                <p:oleObj name="Equation" r:id="rId58" imgW="241200" imgH="253800" progId="Equation.3">
                  <p:embed/>
                  <p:pic>
                    <p:nvPicPr>
                      <p:cNvPr id="160" name="Object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907" y="5150889"/>
                        <a:ext cx="37782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8475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92946" y="1733177"/>
            <a:ext cx="2685443" cy="1660345"/>
            <a:chOff x="2257492" y="1265219"/>
            <a:chExt cx="2685443" cy="1660345"/>
          </a:xfrm>
        </p:grpSpPr>
        <p:grpSp>
          <p:nvGrpSpPr>
            <p:cNvPr id="5" name="Group 4"/>
            <p:cNvGrpSpPr/>
            <p:nvPr/>
          </p:nvGrpSpPr>
          <p:grpSpPr>
            <a:xfrm>
              <a:off x="2257492" y="1265219"/>
              <a:ext cx="2685443" cy="1660345"/>
              <a:chOff x="1507054" y="1696281"/>
              <a:chExt cx="2685443" cy="1660345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1939102" y="1895003"/>
                <a:ext cx="1154044" cy="1353751"/>
                <a:chOff x="1619958" y="3915647"/>
                <a:chExt cx="1154044" cy="1353751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54097" y="4863486"/>
                  <a:ext cx="419905" cy="405912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87" name="Straight Arrow Connector 86"/>
                <p:cNvCxnSpPr>
                  <a:stCxn id="98" idx="6"/>
                  <a:endCxn id="84" idx="2"/>
                </p:cNvCxnSpPr>
                <p:nvPr/>
              </p:nvCxnSpPr>
              <p:spPr>
                <a:xfrm>
                  <a:off x="1619958" y="4583489"/>
                  <a:ext cx="734139" cy="48295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>
                  <a:stCxn id="100" idx="6"/>
                  <a:endCxn id="84" idx="2"/>
                </p:cNvCxnSpPr>
                <p:nvPr/>
              </p:nvCxnSpPr>
              <p:spPr>
                <a:xfrm flipV="1">
                  <a:off x="1637502" y="5066442"/>
                  <a:ext cx="716595" cy="1121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101" idx="6"/>
                  <a:endCxn id="84" idx="2"/>
                </p:cNvCxnSpPr>
                <p:nvPr/>
              </p:nvCxnSpPr>
              <p:spPr>
                <a:xfrm>
                  <a:off x="1636131" y="3915647"/>
                  <a:ext cx="717966" cy="11507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1507054" y="1696281"/>
                <a:ext cx="1549706" cy="1660345"/>
                <a:chOff x="1183587" y="3695468"/>
                <a:chExt cx="1549706" cy="1660345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2356901" y="3824629"/>
                  <a:ext cx="376392" cy="40641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1183587" y="4363310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aphicFrame>
              <p:nvGraphicFramePr>
                <p:cNvPr id="99" name="Object 98"/>
                <p:cNvGraphicFramePr>
                  <a:graphicFrameLocks noChangeAspect="1"/>
                </p:cNvGraphicFramePr>
                <p:nvPr/>
              </p:nvGraphicFramePr>
              <p:xfrm>
                <a:off x="1305502" y="4363310"/>
                <a:ext cx="238125" cy="3365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8129" name="Equation" r:id="rId4" imgW="152280" imgH="215640" progId="Equation.3">
                        <p:embed/>
                      </p:oleObj>
                    </mc:Choice>
                    <mc:Fallback>
                      <p:oleObj name="Equation" r:id="rId4" imgW="152280" imgH="215640" progId="Equation.3">
                        <p:embed/>
                        <p:pic>
                          <p:nvPicPr>
                            <p:cNvPr id="99" name="Object 9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05502" y="4363310"/>
                              <a:ext cx="238125" cy="3365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0" name="Oval 99"/>
                <p:cNvSpPr/>
                <p:nvPr/>
              </p:nvSpPr>
              <p:spPr>
                <a:xfrm>
                  <a:off x="1201131" y="4958369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1199760" y="3695468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aphicFrame>
              <p:nvGraphicFramePr>
                <p:cNvPr id="102" name="Object 101"/>
                <p:cNvGraphicFramePr>
                  <a:graphicFrameLocks noChangeAspect="1"/>
                </p:cNvGraphicFramePr>
                <p:nvPr/>
              </p:nvGraphicFramePr>
              <p:xfrm>
                <a:off x="1348088" y="5073562"/>
                <a:ext cx="114301" cy="1851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8130" name="Equation" r:id="rId6" imgW="101520" imgH="164880" progId="Equation.3">
                        <p:embed/>
                      </p:oleObj>
                    </mc:Choice>
                    <mc:Fallback>
                      <p:oleObj name="Equation" r:id="rId6" imgW="101520" imgH="164880" progId="Equation.3">
                        <p:embed/>
                        <p:pic>
                          <p:nvPicPr>
                            <p:cNvPr id="102" name="Object 10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48088" y="5073562"/>
                              <a:ext cx="114301" cy="1851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103" name="Straight Arrow Connector 102"/>
                <p:cNvCxnSpPr>
                  <a:stCxn id="98" idx="6"/>
                  <a:endCxn id="97" idx="2"/>
                </p:cNvCxnSpPr>
                <p:nvPr/>
              </p:nvCxnSpPr>
              <p:spPr>
                <a:xfrm flipV="1">
                  <a:off x="1615635" y="4027839"/>
                  <a:ext cx="741266" cy="5341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>
                  <a:stCxn id="100" idx="6"/>
                  <a:endCxn id="97" idx="2"/>
                </p:cNvCxnSpPr>
                <p:nvPr/>
              </p:nvCxnSpPr>
              <p:spPr>
                <a:xfrm flipV="1">
                  <a:off x="1633179" y="4027839"/>
                  <a:ext cx="723722" cy="11292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>
                  <a:stCxn id="101" idx="6"/>
                  <a:endCxn id="97" idx="2"/>
                </p:cNvCxnSpPr>
                <p:nvPr/>
              </p:nvCxnSpPr>
              <p:spPr>
                <a:xfrm>
                  <a:off x="1631808" y="3894190"/>
                  <a:ext cx="725093" cy="13364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09" name="Object 108"/>
                <p:cNvGraphicFramePr>
                  <a:graphicFrameLocks noChangeAspect="1"/>
                </p:cNvGraphicFramePr>
                <p:nvPr/>
              </p:nvGraphicFramePr>
              <p:xfrm>
                <a:off x="1286452" y="3698717"/>
                <a:ext cx="257175" cy="355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8131" name="Equation" r:id="rId8" imgW="164880" imgH="228600" progId="Equation.3">
                        <p:embed/>
                      </p:oleObj>
                    </mc:Choice>
                    <mc:Fallback>
                      <p:oleObj name="Equation" r:id="rId8" imgW="164880" imgH="228600" progId="Equation.3">
                        <p:embed/>
                        <p:pic>
                          <p:nvPicPr>
                            <p:cNvPr id="109" name="Object 10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86452" y="3698717"/>
                              <a:ext cx="257175" cy="355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14" name="Group 113"/>
              <p:cNvGrpSpPr/>
              <p:nvPr/>
            </p:nvGrpSpPr>
            <p:grpSpPr>
              <a:xfrm>
                <a:off x="1939102" y="1895003"/>
                <a:ext cx="1152021" cy="1262901"/>
                <a:chOff x="1619958" y="3915647"/>
                <a:chExt cx="1152021" cy="1262901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61224" y="4362521"/>
                  <a:ext cx="410755" cy="446567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20" name="Straight Arrow Connector 119"/>
                <p:cNvCxnSpPr>
                  <a:stCxn id="98" idx="6"/>
                  <a:endCxn id="118" idx="2"/>
                </p:cNvCxnSpPr>
                <p:nvPr/>
              </p:nvCxnSpPr>
              <p:spPr>
                <a:xfrm>
                  <a:off x="1619958" y="4583489"/>
                  <a:ext cx="741266" cy="231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/>
                <p:cNvCxnSpPr>
                  <a:stCxn id="100" idx="6"/>
                  <a:endCxn id="118" idx="2"/>
                </p:cNvCxnSpPr>
                <p:nvPr/>
              </p:nvCxnSpPr>
              <p:spPr>
                <a:xfrm flipV="1">
                  <a:off x="1637502" y="4585805"/>
                  <a:ext cx="723722" cy="59274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>
                  <a:stCxn id="101" idx="6"/>
                  <a:endCxn id="118" idx="2"/>
                </p:cNvCxnSpPr>
                <p:nvPr/>
              </p:nvCxnSpPr>
              <p:spPr>
                <a:xfrm>
                  <a:off x="1636131" y="3915647"/>
                  <a:ext cx="725093" cy="6701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Oval 125"/>
              <p:cNvSpPr/>
              <p:nvPr/>
            </p:nvSpPr>
            <p:spPr>
              <a:xfrm>
                <a:off x="3451130" y="2310464"/>
                <a:ext cx="446363" cy="4288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36" name="Straight Arrow Connector 135"/>
              <p:cNvCxnSpPr>
                <a:stCxn id="97" idx="6"/>
                <a:endCxn id="126" idx="2"/>
              </p:cNvCxnSpPr>
              <p:nvPr/>
            </p:nvCxnSpPr>
            <p:spPr>
              <a:xfrm>
                <a:off x="3056760" y="2028652"/>
                <a:ext cx="394370" cy="4962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118" idx="6"/>
                <a:endCxn id="126" idx="2"/>
              </p:cNvCxnSpPr>
              <p:nvPr/>
            </p:nvCxnSpPr>
            <p:spPr>
              <a:xfrm flipV="1">
                <a:off x="3091123" y="2524910"/>
                <a:ext cx="360007" cy="402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>
                <a:stCxn id="84" idx="6"/>
                <a:endCxn id="126" idx="2"/>
              </p:cNvCxnSpPr>
              <p:nvPr/>
            </p:nvCxnSpPr>
            <p:spPr>
              <a:xfrm flipV="1">
                <a:off x="3093146" y="2524910"/>
                <a:ext cx="357984" cy="5208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>
                <a:stCxn id="126" idx="6"/>
              </p:cNvCxnSpPr>
              <p:nvPr/>
            </p:nvCxnSpPr>
            <p:spPr>
              <a:xfrm>
                <a:off x="3897493" y="2524910"/>
                <a:ext cx="29500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8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8443076"/>
                </p:ext>
              </p:extLst>
            </p:nvPr>
          </p:nvGraphicFramePr>
          <p:xfrm>
            <a:off x="3463283" y="1484617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2" name="Equation" r:id="rId10" imgW="152280" imgH="139680" progId="Equation.3">
                    <p:embed/>
                  </p:oleObj>
                </mc:Choice>
                <mc:Fallback>
                  <p:oleObj name="Equation" r:id="rId10" imgW="152280" imgH="139680" progId="Equation.3">
                    <p:embed/>
                    <p:pic>
                      <p:nvPicPr>
                        <p:cNvPr id="18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3283" y="1484617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0093238"/>
                </p:ext>
              </p:extLst>
            </p:nvPr>
          </p:nvGraphicFramePr>
          <p:xfrm>
            <a:off x="3485281" y="1996871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3" name="Equation" r:id="rId12" imgW="152280" imgH="139680" progId="Equation.3">
                    <p:embed/>
                  </p:oleObj>
                </mc:Choice>
                <mc:Fallback>
                  <p:oleObj name="Equation" r:id="rId12" imgW="152280" imgH="139680" progId="Equation.3">
                    <p:embed/>
                    <p:pic>
                      <p:nvPicPr>
                        <p:cNvPr id="18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5281" y="1996871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90451"/>
                </p:ext>
              </p:extLst>
            </p:nvPr>
          </p:nvGraphicFramePr>
          <p:xfrm>
            <a:off x="3467597" y="2495612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4" name="Equation" r:id="rId13" imgW="152280" imgH="139680" progId="Equation.3">
                    <p:embed/>
                  </p:oleObj>
                </mc:Choice>
                <mc:Fallback>
                  <p:oleObj name="Equation" r:id="rId13" imgW="152280" imgH="139680" progId="Equation.3">
                    <p:embed/>
                    <p:pic>
                      <p:nvPicPr>
                        <p:cNvPr id="19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7597" y="2495612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4253232"/>
                </p:ext>
              </p:extLst>
            </p:nvPr>
          </p:nvGraphicFramePr>
          <p:xfrm>
            <a:off x="4274451" y="1954396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5" name="Equation" r:id="rId14" imgW="152280" imgH="139680" progId="Equation.3">
                    <p:embed/>
                  </p:oleObj>
                </mc:Choice>
                <mc:Fallback>
                  <p:oleObj name="Equation" r:id="rId14" imgW="152280" imgH="139680" progId="Equation.3">
                    <p:embed/>
                    <p:pic>
                      <p:nvPicPr>
                        <p:cNvPr id="19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4451" y="1954396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TextBox 6"/>
          <p:cNvSpPr txBox="1"/>
          <p:nvPr/>
        </p:nvSpPr>
        <p:spPr>
          <a:xfrm>
            <a:off x="1979204" y="1013645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d’entrée</a:t>
            </a:r>
            <a:endParaRPr lang="en-US" sz="1600" dirty="0"/>
          </a:p>
        </p:txBody>
      </p:sp>
      <p:sp>
        <p:nvSpPr>
          <p:cNvPr id="92" name="TextBox 91"/>
          <p:cNvSpPr txBox="1"/>
          <p:nvPr/>
        </p:nvSpPr>
        <p:spPr>
          <a:xfrm>
            <a:off x="3190451" y="1028168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</a:t>
            </a:r>
            <a:endParaRPr lang="en-US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4105923" y="1027963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/>
              <a:t>de sortie</a:t>
            </a:r>
          </a:p>
        </p:txBody>
      </p:sp>
      <p:sp>
        <p:nvSpPr>
          <p:cNvPr id="94" name="Oval 93"/>
          <p:cNvSpPr/>
          <p:nvPr/>
        </p:nvSpPr>
        <p:spPr>
          <a:xfrm>
            <a:off x="3366260" y="341220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4" idx="6"/>
            <a:endCxn id="126" idx="2"/>
          </p:cNvCxnSpPr>
          <p:nvPr/>
        </p:nvCxnSpPr>
        <p:spPr>
          <a:xfrm flipV="1">
            <a:off x="3786165" y="2561806"/>
            <a:ext cx="350857" cy="1053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023478"/>
              </p:ext>
            </p:extLst>
          </p:nvPr>
        </p:nvGraphicFramePr>
        <p:xfrm>
          <a:off x="3510306" y="3500338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0306" y="3500338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1585972" y="4327293"/>
            <a:ext cx="5526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Très</a:t>
            </a:r>
            <a:r>
              <a:rPr lang="en-US" sz="1600" dirty="0"/>
              <a:t> </a:t>
            </a:r>
            <a:r>
              <a:rPr lang="en-US" sz="1600" dirty="0" err="1"/>
              <a:t>souvent</a:t>
            </a:r>
            <a:r>
              <a:rPr lang="en-US" sz="1600" dirty="0"/>
              <a:t>, on </a:t>
            </a:r>
            <a:r>
              <a:rPr lang="en-US" sz="1600" dirty="0" err="1"/>
              <a:t>ajoute</a:t>
            </a:r>
            <a:r>
              <a:rPr lang="en-US" sz="1600" dirty="0"/>
              <a:t> un </a:t>
            </a:r>
            <a:r>
              <a:rPr lang="en-US" sz="1600" b="1" u="sng" dirty="0" err="1"/>
              <a:t>neurone</a:t>
            </a:r>
            <a:r>
              <a:rPr lang="en-US" sz="1600" b="1" u="sng" dirty="0"/>
              <a:t> de </a:t>
            </a:r>
            <a:r>
              <a:rPr lang="en-US" sz="1600" b="1" u="sng" dirty="0" err="1"/>
              <a:t>biais</a:t>
            </a:r>
            <a:r>
              <a:rPr lang="en-US" sz="1600" b="1" u="sng" dirty="0"/>
              <a:t> </a:t>
            </a:r>
            <a:r>
              <a:rPr lang="en-US" sz="1600" dirty="0"/>
              <a:t>à la </a:t>
            </a:r>
            <a:r>
              <a:rPr lang="en-US" sz="1600" dirty="0" err="1"/>
              <a:t>couche</a:t>
            </a:r>
            <a:r>
              <a:rPr lang="en-US" sz="1600" dirty="0"/>
              <a:t> </a:t>
            </a:r>
            <a:r>
              <a:rPr lang="en-US" sz="1600" dirty="0" err="1"/>
              <a:t>cachée</a:t>
            </a:r>
            <a:r>
              <a:rPr lang="en-US" sz="1600" dirty="0"/>
              <a:t>.</a:t>
            </a:r>
          </a:p>
        </p:txBody>
      </p:sp>
      <p:sp>
        <p:nvSpPr>
          <p:cNvPr id="10" name="Right Arrow 9"/>
          <p:cNvSpPr/>
          <p:nvPr/>
        </p:nvSpPr>
        <p:spPr>
          <a:xfrm rot="16200000">
            <a:off x="3387112" y="4034614"/>
            <a:ext cx="384807" cy="245463"/>
          </a:xfrm>
          <a:prstGeom prst="rightArrow">
            <a:avLst>
              <a:gd name="adj1" fmla="val 50000"/>
              <a:gd name="adj2" fmla="val 54383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1536428" y="5094179"/>
            <a:ext cx="452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 </a:t>
            </a:r>
            <a:r>
              <a:rPr lang="en-US" sz="2000" dirty="0" err="1"/>
              <a:t>réseau</a:t>
            </a:r>
            <a:r>
              <a:rPr lang="en-US" sz="2000" dirty="0"/>
              <a:t> </a:t>
            </a:r>
            <a:r>
              <a:rPr lang="en-US" sz="2000" dirty="0" err="1"/>
              <a:t>possède</a:t>
            </a:r>
            <a:r>
              <a:rPr lang="en-US" sz="2000" dirty="0"/>
              <a:t> au total </a:t>
            </a:r>
            <a:r>
              <a:rPr lang="en-US" sz="2000" b="1" dirty="0">
                <a:solidFill>
                  <a:srgbClr val="FF0000"/>
                </a:solidFill>
              </a:rPr>
              <a:t>13 </a:t>
            </a:r>
            <a:r>
              <a:rPr lang="en-US" sz="2000" b="1" dirty="0" err="1">
                <a:solidFill>
                  <a:srgbClr val="FF0000"/>
                </a:solidFill>
              </a:rPr>
              <a:t>paramètres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0" name="Right Brace 109"/>
          <p:cNvSpPr/>
          <p:nvPr/>
        </p:nvSpPr>
        <p:spPr>
          <a:xfrm rot="5400000">
            <a:off x="2832913" y="5270360"/>
            <a:ext cx="200211" cy="165016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Brace 110"/>
          <p:cNvSpPr/>
          <p:nvPr/>
        </p:nvSpPr>
        <p:spPr>
          <a:xfrm rot="5400000">
            <a:off x="4307845" y="5522469"/>
            <a:ext cx="209448" cy="11294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2339978" y="6173373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Couche entrée</a:t>
            </a:r>
          </a:p>
          <a:p>
            <a:r>
              <a:rPr lang="fr-CA" sz="1400" dirty="0"/>
              <a:t>Couche cachée</a:t>
            </a:r>
            <a:endParaRPr lang="en-US" sz="1400" dirty="0"/>
          </a:p>
        </p:txBody>
      </p:sp>
      <p:sp>
        <p:nvSpPr>
          <p:cNvPr id="123" name="TextBox 122"/>
          <p:cNvSpPr txBox="1"/>
          <p:nvPr/>
        </p:nvSpPr>
        <p:spPr>
          <a:xfrm>
            <a:off x="2690235" y="5568976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3x3</a:t>
            </a:r>
            <a:endParaRPr lang="en-US" sz="200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4178092" y="5561466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1x4</a:t>
            </a:r>
            <a:endParaRPr lang="en-US" sz="2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770957" y="6156892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/>
              <a:t>Couche cachée</a:t>
            </a:r>
          </a:p>
          <a:p>
            <a:r>
              <a:rPr lang="fr-CA" sz="1400" dirty="0"/>
              <a:t>Couche de sortie</a:t>
            </a:r>
            <a:endParaRPr lang="en-US" sz="1400" dirty="0"/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 dirty="0">
                <a:solidFill>
                  <a:srgbClr val="000000"/>
                </a:solidFill>
              </a:rPr>
              <a:t>2D, 2Classes,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1 </a:t>
            </a:r>
            <a:r>
              <a:rPr lang="en-US" sz="4000" kern="0" dirty="0" err="1">
                <a:solidFill>
                  <a:srgbClr val="000000"/>
                </a:solidFill>
              </a:rPr>
              <a:t>couche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cachée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663368"/>
              </p:ext>
            </p:extLst>
          </p:nvPr>
        </p:nvGraphicFramePr>
        <p:xfrm>
          <a:off x="4878389" y="2322325"/>
          <a:ext cx="3261435" cy="46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7" name="Equation" r:id="rId15" imgW="1777680" imgH="253800" progId="Equation.3">
                  <p:embed/>
                </p:oleObj>
              </mc:Choice>
              <mc:Fallback>
                <p:oleObj name="Equation" r:id="rId15" imgW="1777680" imgH="2538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389" y="2322325"/>
                        <a:ext cx="3261435" cy="46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07" grpId="0"/>
      <p:bldP spid="10" grpId="0" animBg="1"/>
      <p:bldP spid="108" grpId="0"/>
      <p:bldP spid="110" grpId="0" animBg="1"/>
      <p:bldP spid="111" grpId="0" animBg="1"/>
      <p:bldP spid="115" grpId="0"/>
      <p:bldP spid="123" grpId="0"/>
      <p:bldP spid="124" grpId="0"/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33</a:t>
            </a:fld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3340738" y="29114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Arrow Connector 86"/>
          <p:cNvCxnSpPr>
            <a:stCxn id="98" idx="6"/>
            <a:endCxn id="84" idx="2"/>
          </p:cNvCxnSpPr>
          <p:nvPr/>
        </p:nvCxnSpPr>
        <p:spPr>
          <a:xfrm flipV="1">
            <a:off x="2719491" y="3114444"/>
            <a:ext cx="621247" cy="3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00" idx="6"/>
            <a:endCxn id="84" idx="2"/>
          </p:cNvCxnSpPr>
          <p:nvPr/>
        </p:nvCxnSpPr>
        <p:spPr>
          <a:xfrm flipV="1">
            <a:off x="2719491" y="3114444"/>
            <a:ext cx="621247" cy="6709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1" idx="6"/>
            <a:endCxn id="84" idx="2"/>
          </p:cNvCxnSpPr>
          <p:nvPr/>
        </p:nvCxnSpPr>
        <p:spPr>
          <a:xfrm>
            <a:off x="2719491" y="2477999"/>
            <a:ext cx="621247" cy="636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362494" y="1862338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/>
          <p:cNvSpPr/>
          <p:nvPr/>
        </p:nvSpPr>
        <p:spPr>
          <a:xfrm>
            <a:off x="2287443" y="2947119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327492"/>
              </p:ext>
            </p:extLst>
          </p:nvPr>
        </p:nvGraphicFramePr>
        <p:xfrm>
          <a:off x="2384405" y="2947119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7"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99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05" y="2947119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Oval 99"/>
          <p:cNvSpPr/>
          <p:nvPr/>
        </p:nvSpPr>
        <p:spPr>
          <a:xfrm>
            <a:off x="2287443" y="3586628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/>
          <p:cNvSpPr/>
          <p:nvPr/>
        </p:nvSpPr>
        <p:spPr>
          <a:xfrm>
            <a:off x="2287443" y="227927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104000"/>
              </p:ext>
            </p:extLst>
          </p:nvPr>
        </p:nvGraphicFramePr>
        <p:xfrm>
          <a:off x="2446317" y="3701821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102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17" y="3701821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3" name="Straight Arrow Connector 102"/>
          <p:cNvCxnSpPr>
            <a:stCxn id="98" idx="6"/>
            <a:endCxn id="97" idx="2"/>
          </p:cNvCxnSpPr>
          <p:nvPr/>
        </p:nvCxnSpPr>
        <p:spPr>
          <a:xfrm flipV="1">
            <a:off x="2719491" y="2065548"/>
            <a:ext cx="643003" cy="1080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0" idx="6"/>
            <a:endCxn id="97" idx="2"/>
          </p:cNvCxnSpPr>
          <p:nvPr/>
        </p:nvCxnSpPr>
        <p:spPr>
          <a:xfrm flipV="1">
            <a:off x="2719491" y="2065548"/>
            <a:ext cx="643003" cy="17198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01" idx="6"/>
            <a:endCxn id="97" idx="2"/>
          </p:cNvCxnSpPr>
          <p:nvPr/>
        </p:nvCxnSpPr>
        <p:spPr>
          <a:xfrm flipV="1">
            <a:off x="2719491" y="2065548"/>
            <a:ext cx="643003" cy="412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60318"/>
              </p:ext>
            </p:extLst>
          </p:nvPr>
        </p:nvGraphicFramePr>
        <p:xfrm>
          <a:off x="2374880" y="2282526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880" y="2282526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Oval 117"/>
          <p:cNvSpPr/>
          <p:nvPr/>
        </p:nvSpPr>
        <p:spPr>
          <a:xfrm>
            <a:off x="3345313" y="23787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Arrow Connector 119"/>
          <p:cNvCxnSpPr>
            <a:stCxn id="98" idx="6"/>
            <a:endCxn id="118" idx="2"/>
          </p:cNvCxnSpPr>
          <p:nvPr/>
        </p:nvCxnSpPr>
        <p:spPr>
          <a:xfrm flipV="1">
            <a:off x="2719491" y="2602057"/>
            <a:ext cx="625822" cy="54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0" idx="6"/>
            <a:endCxn id="118" idx="2"/>
          </p:cNvCxnSpPr>
          <p:nvPr/>
        </p:nvCxnSpPr>
        <p:spPr>
          <a:xfrm flipV="1">
            <a:off x="2719491" y="2602057"/>
            <a:ext cx="625822" cy="1183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8" idx="6"/>
            <a:endCxn id="118" idx="2"/>
          </p:cNvCxnSpPr>
          <p:nvPr/>
        </p:nvCxnSpPr>
        <p:spPr>
          <a:xfrm flipV="1">
            <a:off x="2719491" y="2602057"/>
            <a:ext cx="625822" cy="54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137022" y="3038129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6" name="Straight Arrow Connector 135"/>
          <p:cNvCxnSpPr>
            <a:stCxn id="97" idx="6"/>
            <a:endCxn id="126" idx="2"/>
          </p:cNvCxnSpPr>
          <p:nvPr/>
        </p:nvCxnSpPr>
        <p:spPr>
          <a:xfrm>
            <a:off x="3738886" y="2065548"/>
            <a:ext cx="398136" cy="11870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18" idx="6"/>
            <a:endCxn id="126" idx="2"/>
          </p:cNvCxnSpPr>
          <p:nvPr/>
        </p:nvCxnSpPr>
        <p:spPr>
          <a:xfrm>
            <a:off x="3756068" y="2602057"/>
            <a:ext cx="380954" cy="650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84" idx="6"/>
            <a:endCxn id="126" idx="2"/>
          </p:cNvCxnSpPr>
          <p:nvPr/>
        </p:nvCxnSpPr>
        <p:spPr>
          <a:xfrm>
            <a:off x="3760643" y="3114444"/>
            <a:ext cx="376379" cy="1381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V="1">
            <a:off x="4583385" y="3242263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521800"/>
              </p:ext>
            </p:extLst>
          </p:nvPr>
        </p:nvGraphicFramePr>
        <p:xfrm>
          <a:off x="3398936" y="19525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19525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382036"/>
              </p:ext>
            </p:extLst>
          </p:nvPr>
        </p:nvGraphicFramePr>
        <p:xfrm>
          <a:off x="3398936" y="24648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1"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18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24648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80435"/>
              </p:ext>
            </p:extLst>
          </p:nvPr>
        </p:nvGraphicFramePr>
        <p:xfrm>
          <a:off x="3398936" y="29953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2" name="Equation" r:id="rId13" imgW="152280" imgH="139680" progId="Equation.3">
                  <p:embed/>
                </p:oleObj>
              </mc:Choice>
              <mc:Fallback>
                <p:oleObj name="Equation" r:id="rId13" imgW="152280" imgH="139680" progId="Equation.3">
                  <p:embed/>
                  <p:pic>
                    <p:nvPicPr>
                      <p:cNvPr id="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29953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616712"/>
              </p:ext>
            </p:extLst>
          </p:nvPr>
        </p:nvGraphicFramePr>
        <p:xfrm>
          <a:off x="4191497" y="313040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3" name="Equation" r:id="rId14" imgW="152280" imgH="139680" progId="Equation.3">
                  <p:embed/>
                </p:oleObj>
              </mc:Choice>
              <mc:Fallback>
                <p:oleObj name="Equation" r:id="rId14" imgW="152280" imgH="139680" progId="Equation.3">
                  <p:embed/>
                  <p:pic>
                    <p:nvPicPr>
                      <p:cNvPr id="1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497" y="313040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Oval 93"/>
          <p:cNvSpPr/>
          <p:nvPr/>
        </p:nvSpPr>
        <p:spPr>
          <a:xfrm>
            <a:off x="3340738" y="455505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4" idx="7"/>
            <a:endCxn id="126" idx="2"/>
          </p:cNvCxnSpPr>
          <p:nvPr/>
        </p:nvCxnSpPr>
        <p:spPr>
          <a:xfrm flipV="1">
            <a:off x="3699149" y="3252575"/>
            <a:ext cx="437873" cy="13619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596145"/>
              </p:ext>
            </p:extLst>
          </p:nvPr>
        </p:nvGraphicFramePr>
        <p:xfrm>
          <a:off x="3493540" y="4643338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3540" y="4643338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Oval 45"/>
          <p:cNvSpPr/>
          <p:nvPr/>
        </p:nvSpPr>
        <p:spPr>
          <a:xfrm>
            <a:off x="3340738" y="34260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433590"/>
              </p:ext>
            </p:extLst>
          </p:nvPr>
        </p:nvGraphicFramePr>
        <p:xfrm>
          <a:off x="3398936" y="35099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Equation" r:id="rId15" imgW="152280" imgH="139680" progId="Equation.3">
                  <p:embed/>
                </p:oleObj>
              </mc:Choice>
              <mc:Fallback>
                <p:oleObj name="Equation" r:id="rId15" imgW="152280" imgH="139680" progId="Equation.3">
                  <p:embed/>
                  <p:pic>
                    <p:nvPicPr>
                      <p:cNvPr id="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35099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/>
          <p:cNvSpPr/>
          <p:nvPr/>
        </p:nvSpPr>
        <p:spPr>
          <a:xfrm>
            <a:off x="3340738" y="397945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527326"/>
              </p:ext>
            </p:extLst>
          </p:nvPr>
        </p:nvGraphicFramePr>
        <p:xfrm>
          <a:off x="3398936" y="406329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name="Equation" r:id="rId16" imgW="152280" imgH="139680" progId="Equation.3">
                  <p:embed/>
                </p:oleObj>
              </mc:Choice>
              <mc:Fallback>
                <p:oleObj name="Equation" r:id="rId16" imgW="152280" imgH="1396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406329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48" idx="6"/>
            <a:endCxn id="126" idx="2"/>
          </p:cNvCxnSpPr>
          <p:nvPr/>
        </p:nvCxnSpPr>
        <p:spPr>
          <a:xfrm flipV="1">
            <a:off x="3760643" y="3252575"/>
            <a:ext cx="376379" cy="9298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126" idx="2"/>
          </p:cNvCxnSpPr>
          <p:nvPr/>
        </p:nvCxnSpPr>
        <p:spPr>
          <a:xfrm flipV="1">
            <a:off x="3760643" y="3252575"/>
            <a:ext cx="376379" cy="3764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0" idx="6"/>
            <a:endCxn id="46" idx="2"/>
          </p:cNvCxnSpPr>
          <p:nvPr/>
        </p:nvCxnSpPr>
        <p:spPr>
          <a:xfrm flipV="1">
            <a:off x="2719491" y="3629045"/>
            <a:ext cx="621247" cy="1563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0" idx="6"/>
            <a:endCxn id="48" idx="2"/>
          </p:cNvCxnSpPr>
          <p:nvPr/>
        </p:nvCxnSpPr>
        <p:spPr>
          <a:xfrm>
            <a:off x="2719491" y="3785350"/>
            <a:ext cx="621247" cy="397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98" idx="6"/>
            <a:endCxn id="46" idx="2"/>
          </p:cNvCxnSpPr>
          <p:nvPr/>
        </p:nvCxnSpPr>
        <p:spPr>
          <a:xfrm>
            <a:off x="2719491" y="3145841"/>
            <a:ext cx="621247" cy="4832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8" idx="6"/>
            <a:endCxn id="48" idx="2"/>
          </p:cNvCxnSpPr>
          <p:nvPr/>
        </p:nvCxnSpPr>
        <p:spPr>
          <a:xfrm>
            <a:off x="2719491" y="3145841"/>
            <a:ext cx="621247" cy="10365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01" idx="6"/>
            <a:endCxn id="46" idx="2"/>
          </p:cNvCxnSpPr>
          <p:nvPr/>
        </p:nvCxnSpPr>
        <p:spPr>
          <a:xfrm>
            <a:off x="2719491" y="2477999"/>
            <a:ext cx="621247" cy="1151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1" idx="6"/>
            <a:endCxn id="48" idx="2"/>
          </p:cNvCxnSpPr>
          <p:nvPr/>
        </p:nvCxnSpPr>
        <p:spPr>
          <a:xfrm>
            <a:off x="2719491" y="2477999"/>
            <a:ext cx="621247" cy="1704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0419" y="5315095"/>
            <a:ext cx="8116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Plus on </a:t>
            </a:r>
            <a:r>
              <a:rPr lang="en-US" dirty="0" err="1"/>
              <a:t>augmente</a:t>
            </a:r>
            <a:r>
              <a:rPr lang="en-US" dirty="0"/>
              <a:t> le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la </a:t>
            </a:r>
            <a:r>
              <a:rPr lang="en-US" dirty="0" err="1"/>
              <a:t>couche</a:t>
            </a:r>
            <a:r>
              <a:rPr lang="en-US" dirty="0"/>
              <a:t> </a:t>
            </a:r>
            <a:r>
              <a:rPr lang="en-US" dirty="0" err="1"/>
              <a:t>cachée</a:t>
            </a:r>
            <a:r>
              <a:rPr lang="en-US" dirty="0"/>
              <a:t>,</a:t>
            </a:r>
          </a:p>
          <a:p>
            <a:r>
              <a:rPr lang="en-US" dirty="0"/>
              <a:t>plus on </a:t>
            </a:r>
            <a:r>
              <a:rPr lang="en-US" b="1" dirty="0" err="1"/>
              <a:t>augmente</a:t>
            </a:r>
            <a:r>
              <a:rPr lang="en-US" b="1" dirty="0"/>
              <a:t> la </a:t>
            </a:r>
            <a:r>
              <a:rPr lang="en-US" b="1" dirty="0" err="1"/>
              <a:t>capacité</a:t>
            </a:r>
            <a:r>
              <a:rPr lang="en-US" b="1" dirty="0"/>
              <a:t> du </a:t>
            </a:r>
            <a:r>
              <a:rPr lang="en-US" b="1" dirty="0" err="1"/>
              <a:t>système</a:t>
            </a:r>
            <a:r>
              <a:rPr lang="en-US" b="1" dirty="0"/>
              <a:t>.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33331" y="6242206"/>
            <a:ext cx="4056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 </a:t>
            </a:r>
            <a:r>
              <a:rPr lang="en-US" sz="2000" dirty="0" err="1"/>
              <a:t>réseau</a:t>
            </a:r>
            <a:r>
              <a:rPr lang="en-US" sz="2000" dirty="0"/>
              <a:t> a 5x3+1x6=</a:t>
            </a:r>
            <a:r>
              <a:rPr lang="en-US" sz="2000" b="1" dirty="0">
                <a:solidFill>
                  <a:srgbClr val="FF0000"/>
                </a:solidFill>
              </a:rPr>
              <a:t>21 </a:t>
            </a:r>
            <a:r>
              <a:rPr lang="en-US" sz="2000" b="1" dirty="0" err="1">
                <a:solidFill>
                  <a:srgbClr val="FF0000"/>
                </a:solidFill>
              </a:rPr>
              <a:t>paramètres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30852" y="102796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d’entrée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3190451" y="1028168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4105923" y="1027963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/>
              <a:t>de sortie</a:t>
            </a: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 dirty="0">
                <a:solidFill>
                  <a:srgbClr val="000000"/>
                </a:solidFill>
              </a:rPr>
              <a:t>2D, 2Classes,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1 </a:t>
            </a:r>
            <a:r>
              <a:rPr lang="en-US" sz="4000" kern="0" dirty="0" err="1">
                <a:solidFill>
                  <a:srgbClr val="000000"/>
                </a:solidFill>
              </a:rPr>
              <a:t>couche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cachée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426322"/>
              </p:ext>
            </p:extLst>
          </p:nvPr>
        </p:nvGraphicFramePr>
        <p:xfrm>
          <a:off x="4798549" y="2994629"/>
          <a:ext cx="3261435" cy="46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name="Equation" r:id="rId17" imgW="1777680" imgH="253800" progId="Equation.3">
                  <p:embed/>
                </p:oleObj>
              </mc:Choice>
              <mc:Fallback>
                <p:oleObj name="Equation" r:id="rId17" imgW="1777680" imgH="253800" progId="Equation.3">
                  <p:embed/>
                  <p:pic>
                    <p:nvPicPr>
                      <p:cNvPr id="61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8549" y="2994629"/>
                        <a:ext cx="3261435" cy="46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75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34</a:t>
            </a:fld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3410663" y="43266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Arrow Connector 86"/>
          <p:cNvCxnSpPr>
            <a:stCxn id="98" idx="6"/>
            <a:endCxn id="84" idx="2"/>
          </p:cNvCxnSpPr>
          <p:nvPr/>
        </p:nvCxnSpPr>
        <p:spPr>
          <a:xfrm flipV="1">
            <a:off x="2764016" y="4529573"/>
            <a:ext cx="646647" cy="250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00" idx="6"/>
            <a:endCxn id="84" idx="2"/>
          </p:cNvCxnSpPr>
          <p:nvPr/>
        </p:nvCxnSpPr>
        <p:spPr>
          <a:xfrm flipV="1">
            <a:off x="2764016" y="4529573"/>
            <a:ext cx="646647" cy="6645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1" idx="6"/>
            <a:endCxn id="84" idx="2"/>
          </p:cNvCxnSpPr>
          <p:nvPr/>
        </p:nvCxnSpPr>
        <p:spPr>
          <a:xfrm>
            <a:off x="2764016" y="3886778"/>
            <a:ext cx="646647" cy="6427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432419" y="32774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/>
          <p:cNvSpPr/>
          <p:nvPr/>
        </p:nvSpPr>
        <p:spPr>
          <a:xfrm>
            <a:off x="2331968" y="4355898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233127"/>
              </p:ext>
            </p:extLst>
          </p:nvPr>
        </p:nvGraphicFramePr>
        <p:xfrm>
          <a:off x="2428930" y="4355898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"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99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930" y="4355898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Oval 99"/>
          <p:cNvSpPr/>
          <p:nvPr/>
        </p:nvSpPr>
        <p:spPr>
          <a:xfrm>
            <a:off x="2331968" y="499540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/>
          <p:cNvSpPr/>
          <p:nvPr/>
        </p:nvSpPr>
        <p:spPr>
          <a:xfrm>
            <a:off x="2331968" y="3688056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691312"/>
              </p:ext>
            </p:extLst>
          </p:nvPr>
        </p:nvGraphicFramePr>
        <p:xfrm>
          <a:off x="2490842" y="51106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102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842" y="51106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3" name="Straight Arrow Connector 102"/>
          <p:cNvCxnSpPr>
            <a:stCxn id="98" idx="6"/>
            <a:endCxn id="97" idx="2"/>
          </p:cNvCxnSpPr>
          <p:nvPr/>
        </p:nvCxnSpPr>
        <p:spPr>
          <a:xfrm flipV="1">
            <a:off x="2764016" y="3480677"/>
            <a:ext cx="668403" cy="10739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0" idx="6"/>
            <a:endCxn id="97" idx="2"/>
          </p:cNvCxnSpPr>
          <p:nvPr/>
        </p:nvCxnSpPr>
        <p:spPr>
          <a:xfrm flipV="1">
            <a:off x="2764016" y="3480677"/>
            <a:ext cx="668403" cy="17134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01" idx="6"/>
            <a:endCxn id="97" idx="2"/>
          </p:cNvCxnSpPr>
          <p:nvPr/>
        </p:nvCxnSpPr>
        <p:spPr>
          <a:xfrm flipV="1">
            <a:off x="2764016" y="3480677"/>
            <a:ext cx="668403" cy="4061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975258"/>
              </p:ext>
            </p:extLst>
          </p:nvPr>
        </p:nvGraphicFramePr>
        <p:xfrm>
          <a:off x="2419405" y="3691305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05" y="3691305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Oval 117"/>
          <p:cNvSpPr/>
          <p:nvPr/>
        </p:nvSpPr>
        <p:spPr>
          <a:xfrm>
            <a:off x="3415238" y="37939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Arrow Connector 119"/>
          <p:cNvCxnSpPr>
            <a:stCxn id="98" idx="6"/>
            <a:endCxn id="118" idx="2"/>
          </p:cNvCxnSpPr>
          <p:nvPr/>
        </p:nvCxnSpPr>
        <p:spPr>
          <a:xfrm flipV="1">
            <a:off x="2764016" y="4017186"/>
            <a:ext cx="651222" cy="5374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0" idx="6"/>
            <a:endCxn id="118" idx="2"/>
          </p:cNvCxnSpPr>
          <p:nvPr/>
        </p:nvCxnSpPr>
        <p:spPr>
          <a:xfrm flipV="1">
            <a:off x="2764016" y="4017186"/>
            <a:ext cx="651222" cy="11769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8" idx="6"/>
            <a:endCxn id="118" idx="2"/>
          </p:cNvCxnSpPr>
          <p:nvPr/>
        </p:nvCxnSpPr>
        <p:spPr>
          <a:xfrm flipV="1">
            <a:off x="2764016" y="4017186"/>
            <a:ext cx="651222" cy="5374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206947" y="4453258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6" name="Straight Arrow Connector 135"/>
          <p:cNvCxnSpPr>
            <a:stCxn id="97" idx="6"/>
            <a:endCxn id="126" idx="2"/>
          </p:cNvCxnSpPr>
          <p:nvPr/>
        </p:nvCxnSpPr>
        <p:spPr>
          <a:xfrm>
            <a:off x="3808811" y="3480677"/>
            <a:ext cx="398136" cy="11870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18" idx="6"/>
            <a:endCxn id="126" idx="2"/>
          </p:cNvCxnSpPr>
          <p:nvPr/>
        </p:nvCxnSpPr>
        <p:spPr>
          <a:xfrm>
            <a:off x="3825993" y="4017186"/>
            <a:ext cx="380954" cy="650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84" idx="6"/>
            <a:endCxn id="126" idx="2"/>
          </p:cNvCxnSpPr>
          <p:nvPr/>
        </p:nvCxnSpPr>
        <p:spPr>
          <a:xfrm>
            <a:off x="3830568" y="4529573"/>
            <a:ext cx="376379" cy="1381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V="1">
            <a:off x="4653310" y="4657392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624032"/>
              </p:ext>
            </p:extLst>
          </p:nvPr>
        </p:nvGraphicFramePr>
        <p:xfrm>
          <a:off x="3468861" y="33677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8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861" y="33677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854369"/>
              </p:ext>
            </p:extLst>
          </p:nvPr>
        </p:nvGraphicFramePr>
        <p:xfrm>
          <a:off x="3468861" y="38799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9"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18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861" y="38799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347280"/>
              </p:ext>
            </p:extLst>
          </p:nvPr>
        </p:nvGraphicFramePr>
        <p:xfrm>
          <a:off x="3468861" y="44104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0" name="Equation" r:id="rId13" imgW="152280" imgH="139680" progId="Equation.3">
                  <p:embed/>
                </p:oleObj>
              </mc:Choice>
              <mc:Fallback>
                <p:oleObj name="Equation" r:id="rId13" imgW="152280" imgH="139680" progId="Equation.3">
                  <p:embed/>
                  <p:pic>
                    <p:nvPicPr>
                      <p:cNvPr id="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861" y="44104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758581"/>
              </p:ext>
            </p:extLst>
          </p:nvPr>
        </p:nvGraphicFramePr>
        <p:xfrm>
          <a:off x="4261422" y="45455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Equation" r:id="rId14" imgW="152280" imgH="139680" progId="Equation.3">
                  <p:embed/>
                </p:oleObj>
              </mc:Choice>
              <mc:Fallback>
                <p:oleObj name="Equation" r:id="rId14" imgW="152280" imgH="139680" progId="Equation.3">
                  <p:embed/>
                  <p:pic>
                    <p:nvPicPr>
                      <p:cNvPr id="1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1422" y="45455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Oval 93"/>
          <p:cNvSpPr/>
          <p:nvPr/>
        </p:nvSpPr>
        <p:spPr>
          <a:xfrm>
            <a:off x="3410663" y="597018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4" idx="7"/>
            <a:endCxn id="126" idx="2"/>
          </p:cNvCxnSpPr>
          <p:nvPr/>
        </p:nvCxnSpPr>
        <p:spPr>
          <a:xfrm flipV="1">
            <a:off x="3769074" y="4667704"/>
            <a:ext cx="437873" cy="13619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046413"/>
              </p:ext>
            </p:extLst>
          </p:nvPr>
        </p:nvGraphicFramePr>
        <p:xfrm>
          <a:off x="3563465" y="6058467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465" y="6058467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Oval 45"/>
          <p:cNvSpPr/>
          <p:nvPr/>
        </p:nvSpPr>
        <p:spPr>
          <a:xfrm>
            <a:off x="3410663" y="48412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906596"/>
              </p:ext>
            </p:extLst>
          </p:nvPr>
        </p:nvGraphicFramePr>
        <p:xfrm>
          <a:off x="3468861" y="49250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name="Equation" r:id="rId15" imgW="152280" imgH="139680" progId="Equation.3">
                  <p:embed/>
                </p:oleObj>
              </mc:Choice>
              <mc:Fallback>
                <p:oleObj name="Equation" r:id="rId15" imgW="152280" imgH="139680" progId="Equation.3">
                  <p:embed/>
                  <p:pic>
                    <p:nvPicPr>
                      <p:cNvPr id="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861" y="49250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/>
          <p:cNvSpPr/>
          <p:nvPr/>
        </p:nvSpPr>
        <p:spPr>
          <a:xfrm>
            <a:off x="3410663" y="539458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273420"/>
              </p:ext>
            </p:extLst>
          </p:nvPr>
        </p:nvGraphicFramePr>
        <p:xfrm>
          <a:off x="3468861" y="547841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4" name="Equation" r:id="rId16" imgW="152280" imgH="139680" progId="Equation.3">
                  <p:embed/>
                </p:oleObj>
              </mc:Choice>
              <mc:Fallback>
                <p:oleObj name="Equation" r:id="rId16" imgW="152280" imgH="1396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861" y="547841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48" idx="6"/>
            <a:endCxn id="126" idx="2"/>
          </p:cNvCxnSpPr>
          <p:nvPr/>
        </p:nvCxnSpPr>
        <p:spPr>
          <a:xfrm flipV="1">
            <a:off x="3830568" y="4667704"/>
            <a:ext cx="376379" cy="9298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126" idx="2"/>
          </p:cNvCxnSpPr>
          <p:nvPr/>
        </p:nvCxnSpPr>
        <p:spPr>
          <a:xfrm flipV="1">
            <a:off x="3830568" y="4667704"/>
            <a:ext cx="376379" cy="3764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0" idx="6"/>
            <a:endCxn id="46" idx="2"/>
          </p:cNvCxnSpPr>
          <p:nvPr/>
        </p:nvCxnSpPr>
        <p:spPr>
          <a:xfrm flipV="1">
            <a:off x="2764016" y="5044174"/>
            <a:ext cx="646647" cy="1499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0" idx="6"/>
            <a:endCxn id="48" idx="2"/>
          </p:cNvCxnSpPr>
          <p:nvPr/>
        </p:nvCxnSpPr>
        <p:spPr>
          <a:xfrm>
            <a:off x="2764016" y="5194129"/>
            <a:ext cx="646647" cy="4034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98" idx="6"/>
            <a:endCxn id="46" idx="2"/>
          </p:cNvCxnSpPr>
          <p:nvPr/>
        </p:nvCxnSpPr>
        <p:spPr>
          <a:xfrm>
            <a:off x="2764016" y="4554620"/>
            <a:ext cx="646647" cy="4895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8" idx="6"/>
            <a:endCxn id="48" idx="2"/>
          </p:cNvCxnSpPr>
          <p:nvPr/>
        </p:nvCxnSpPr>
        <p:spPr>
          <a:xfrm>
            <a:off x="2764016" y="4554620"/>
            <a:ext cx="646647" cy="10429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01" idx="6"/>
            <a:endCxn id="46" idx="2"/>
          </p:cNvCxnSpPr>
          <p:nvPr/>
        </p:nvCxnSpPr>
        <p:spPr>
          <a:xfrm>
            <a:off x="2764016" y="3886778"/>
            <a:ext cx="646647" cy="11573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1" idx="6"/>
            <a:endCxn id="48" idx="2"/>
          </p:cNvCxnSpPr>
          <p:nvPr/>
        </p:nvCxnSpPr>
        <p:spPr>
          <a:xfrm>
            <a:off x="2764016" y="3886778"/>
            <a:ext cx="646647" cy="17107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05407" y="1120058"/>
            <a:ext cx="83621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Le but de la première couche est de </a:t>
            </a:r>
            <a:r>
              <a:rPr lang="fr-CA" sz="1600" b="1" dirty="0">
                <a:solidFill>
                  <a:srgbClr val="FF0000"/>
                </a:solidFill>
              </a:rPr>
              <a:t>projeter les données d’entrée </a:t>
            </a:r>
            <a:r>
              <a:rPr lang="fr-CA" sz="1600" dirty="0"/>
              <a:t>(ici              ) vers un espace</a:t>
            </a:r>
          </a:p>
          <a:p>
            <a:r>
              <a:rPr lang="fr-CA" sz="1600" dirty="0"/>
              <a:t>dimensionnel plus grand (ici                       ) là où les </a:t>
            </a:r>
            <a:r>
              <a:rPr lang="fr-CA" sz="1600" b="1" dirty="0">
                <a:solidFill>
                  <a:srgbClr val="FF0000"/>
                </a:solidFill>
              </a:rPr>
              <a:t>classes sont linéairement séparables</a:t>
            </a:r>
            <a:r>
              <a:rPr lang="fr-CA" sz="1600" dirty="0"/>
              <a:t>.</a:t>
            </a:r>
          </a:p>
          <a:p>
            <a:endParaRPr lang="fr-CA" sz="1600" dirty="0"/>
          </a:p>
          <a:p>
            <a:r>
              <a:rPr lang="fr-CA" sz="1600" dirty="0"/>
              <a:t>Car il ne faut pas oublier que la </a:t>
            </a:r>
            <a:r>
              <a:rPr lang="fr-CA" sz="1600" b="1" u="sng" dirty="0"/>
              <a:t>couche de sortie </a:t>
            </a:r>
            <a:r>
              <a:rPr lang="fr-CA" sz="1600" dirty="0"/>
              <a:t>est une </a:t>
            </a:r>
            <a:r>
              <a:rPr lang="fr-CA" sz="1600" b="1" dirty="0">
                <a:solidFill>
                  <a:srgbClr val="FF0000"/>
                </a:solidFill>
              </a:rPr>
              <a:t>régression logistique linéaire</a:t>
            </a:r>
            <a:r>
              <a:rPr lang="fr-CA" sz="1600" dirty="0"/>
              <a:t>.</a:t>
            </a:r>
          </a:p>
          <a:p>
            <a:endParaRPr lang="fr-CA" sz="1600" dirty="0"/>
          </a:p>
          <a:p>
            <a:r>
              <a:rPr lang="fr-CA" sz="1600" dirty="0"/>
              <a:t>Par conséquent, au lieu de fixer nous même la fonction de base, on laisse le </a:t>
            </a:r>
            <a:r>
              <a:rPr lang="fr-CA" sz="1600" b="1" dirty="0">
                <a:solidFill>
                  <a:srgbClr val="FF0000"/>
                </a:solidFill>
              </a:rPr>
              <a:t>réseau l’apprendre</a:t>
            </a:r>
            <a:r>
              <a:rPr lang="fr-CA" sz="1600" dirty="0"/>
              <a:t>.    </a:t>
            </a:r>
            <a:endParaRPr lang="en-US" sz="1600" dirty="0"/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 bwMode="auto">
          <a:xfrm>
            <a:off x="372241" y="-33978"/>
            <a:ext cx="419269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 dirty="0">
                <a:solidFill>
                  <a:srgbClr val="000000"/>
                </a:solidFill>
              </a:rPr>
              <a:t>NOTE </a:t>
            </a:r>
            <a:r>
              <a:rPr lang="en-US" sz="4000" kern="0" dirty="0" err="1">
                <a:solidFill>
                  <a:srgbClr val="000000"/>
                </a:solidFill>
              </a:rPr>
              <a:t>Importante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432151" y="2985247"/>
            <a:ext cx="618564" cy="522917"/>
          </a:xfrm>
          <a:custGeom>
            <a:avLst/>
            <a:gdLst>
              <a:gd name="connsiteX0" fmla="*/ 0 w 618564"/>
              <a:gd name="connsiteY0" fmla="*/ 0 h 522917"/>
              <a:gd name="connsiteX1" fmla="*/ 139849 w 618564"/>
              <a:gd name="connsiteY1" fmla="*/ 441064 h 522917"/>
              <a:gd name="connsiteX2" fmla="*/ 618564 w 618564"/>
              <a:gd name="connsiteY2" fmla="*/ 521746 h 5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564" h="522917">
                <a:moveTo>
                  <a:pt x="0" y="0"/>
                </a:moveTo>
                <a:cubicBezTo>
                  <a:pt x="18377" y="177053"/>
                  <a:pt x="36755" y="354106"/>
                  <a:pt x="139849" y="441064"/>
                </a:cubicBezTo>
                <a:cubicBezTo>
                  <a:pt x="242943" y="528022"/>
                  <a:pt x="430753" y="524884"/>
                  <a:pt x="618564" y="52174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53476" y="3285682"/>
            <a:ext cx="3454792" cy="58477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r-CA" sz="3200" i="1" dirty="0">
                <a:solidFill>
                  <a:srgbClr val="FF0000"/>
                </a:solidFill>
              </a:rPr>
              <a:t>End-to-end training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393468"/>
              </p:ext>
            </p:extLst>
          </p:nvPr>
        </p:nvGraphicFramePr>
        <p:xfrm>
          <a:off x="4906346" y="4453258"/>
          <a:ext cx="3261435" cy="46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5" name="Equation" r:id="rId17" imgW="1777680" imgH="253800" progId="Equation.3">
                  <p:embed/>
                </p:oleObj>
              </mc:Choice>
              <mc:Fallback>
                <p:oleObj name="Equation" r:id="rId17" imgW="1777680" imgH="2538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6346" y="4453258"/>
                        <a:ext cx="3261435" cy="46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693894"/>
              </p:ext>
            </p:extLst>
          </p:nvPr>
        </p:nvGraphicFramePr>
        <p:xfrm>
          <a:off x="6426509" y="1120057"/>
          <a:ext cx="644850" cy="302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6" name="Equation" r:id="rId19" imgW="431640" imgH="203040" progId="Equation.3">
                  <p:embed/>
                </p:oleObj>
              </mc:Choice>
              <mc:Fallback>
                <p:oleObj name="Equation" r:id="rId19" imgW="431640" imgH="20304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6509" y="1120057"/>
                        <a:ext cx="644850" cy="302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44114"/>
              </p:ext>
            </p:extLst>
          </p:nvPr>
        </p:nvGraphicFramePr>
        <p:xfrm>
          <a:off x="2971905" y="1392326"/>
          <a:ext cx="1123187" cy="296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7" name="Equation" r:id="rId21" imgW="863280" imgH="228600" progId="Equation.3">
                  <p:embed/>
                </p:oleObj>
              </mc:Choice>
              <mc:Fallback>
                <p:oleObj name="Equation" r:id="rId21" imgW="863280" imgH="22860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905" y="1392326"/>
                        <a:ext cx="1123187" cy="296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358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616696"/>
              </p:ext>
            </p:extLst>
          </p:nvPr>
        </p:nvGraphicFramePr>
        <p:xfrm>
          <a:off x="57651" y="1514187"/>
          <a:ext cx="2915968" cy="295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3" name="Image" r:id="rId3" imgW="10184040" imgH="10285560" progId="Photoshop.Image.11">
                  <p:embed/>
                </p:oleObj>
              </mc:Choice>
              <mc:Fallback>
                <p:oleObj name="Image" r:id="rId3" imgW="10184040" imgH="10285560" progId="Photoshop.Image.11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51" y="1514187"/>
                        <a:ext cx="2915968" cy="295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4762" y="1052522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Aucun</a:t>
            </a:r>
            <a:r>
              <a:rPr lang="en-US" dirty="0"/>
              <a:t> </a:t>
            </a:r>
            <a:r>
              <a:rPr lang="en-US" dirty="0" err="1"/>
              <a:t>neurone</a:t>
            </a:r>
            <a:r>
              <a:rPr lang="en-US" dirty="0"/>
              <a:t> </a:t>
            </a:r>
            <a:r>
              <a:rPr lang="en-US" dirty="0" err="1"/>
              <a:t>caché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1621" y="6340902"/>
            <a:ext cx="88823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http://cs.stanford.edu/people/karpathy/convnetjs/demo/classify2d.html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67614" y="1052522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cachés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031184"/>
              </p:ext>
            </p:extLst>
          </p:nvPr>
        </p:nvGraphicFramePr>
        <p:xfrm>
          <a:off x="6120215" y="1514187"/>
          <a:ext cx="2905915" cy="289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Image" r:id="rId5" imgW="10298160" imgH="10234800" progId="Photoshop.Image.11">
                  <p:embed/>
                </p:oleObj>
              </mc:Choice>
              <mc:Fallback>
                <p:oleObj name="Image" r:id="rId5" imgW="10298160" imgH="10234800" progId="Photoshop.Image.11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0215" y="1514187"/>
                        <a:ext cx="2905915" cy="289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601415"/>
              </p:ext>
            </p:extLst>
          </p:nvPr>
        </p:nvGraphicFramePr>
        <p:xfrm>
          <a:off x="3111862" y="1508391"/>
          <a:ext cx="2882538" cy="2961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name="Image" r:id="rId7" imgW="10145880" imgH="10387080" progId="Photoshop.Image.11">
                  <p:embed/>
                </p:oleObj>
              </mc:Choice>
              <mc:Fallback>
                <p:oleObj name="Image" r:id="rId7" imgW="10145880" imgH="10387080" progId="Photoshop.Image.11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1862" y="1508391"/>
                        <a:ext cx="2882538" cy="2961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255111" y="1052522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dirty="0" err="1"/>
              <a:t>cachés</a:t>
            </a:r>
            <a:endParaRPr lang="en-US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72241" y="-3397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 err="1">
                <a:solidFill>
                  <a:srgbClr val="000000"/>
                </a:solidFill>
              </a:rPr>
              <a:t>Nombre</a:t>
            </a:r>
            <a:r>
              <a:rPr lang="en-US" sz="4400" kern="0" dirty="0">
                <a:solidFill>
                  <a:srgbClr val="000000"/>
                </a:solidFill>
              </a:rPr>
              <a:t> de neurons VS </a:t>
            </a:r>
            <a:r>
              <a:rPr lang="en-US" sz="4400" kern="0" dirty="0" err="1">
                <a:solidFill>
                  <a:srgbClr val="000000"/>
                </a:solidFill>
              </a:rPr>
              <a:t>Capacité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8786" y="4441482"/>
            <a:ext cx="2509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Cassification</a:t>
            </a:r>
            <a:r>
              <a:rPr lang="en-US" sz="2000" dirty="0"/>
              <a:t> </a:t>
            </a:r>
            <a:r>
              <a:rPr lang="en-US" sz="2000" dirty="0" err="1"/>
              <a:t>linéaire</a:t>
            </a:r>
            <a:endParaRPr lang="en-US" sz="2000" dirty="0"/>
          </a:p>
          <a:p>
            <a:pPr algn="ctr"/>
            <a:r>
              <a:rPr lang="en-US" sz="2000" b="1" dirty="0" err="1">
                <a:solidFill>
                  <a:srgbClr val="FF0000"/>
                </a:solidFill>
              </a:rPr>
              <a:t>Underfitting</a:t>
            </a:r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2000" dirty="0"/>
              <a:t>(pas </a:t>
            </a:r>
            <a:r>
              <a:rPr lang="en-US" sz="2000" dirty="0" err="1"/>
              <a:t>assez</a:t>
            </a:r>
            <a:r>
              <a:rPr lang="en-US" sz="2000" dirty="0"/>
              <a:t> de </a:t>
            </a:r>
            <a:r>
              <a:rPr lang="en-US" sz="2000" dirty="0" err="1"/>
              <a:t>capacité</a:t>
            </a:r>
            <a:r>
              <a:rPr lang="en-US" sz="2000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1593" y="4441482"/>
            <a:ext cx="2869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 non </a:t>
            </a:r>
            <a:r>
              <a:rPr lang="en-US" sz="2000" dirty="0" err="1"/>
              <a:t>linéaire</a:t>
            </a:r>
            <a:endParaRPr lang="en-US" sz="2000" dirty="0"/>
          </a:p>
          <a:p>
            <a:pPr algn="ctr"/>
            <a:r>
              <a:rPr lang="en-US" sz="2000" b="1" dirty="0">
                <a:solidFill>
                  <a:srgbClr val="00B050"/>
                </a:solidFill>
              </a:rPr>
              <a:t>BON RÉSULTAT</a:t>
            </a:r>
          </a:p>
          <a:p>
            <a:pPr algn="ctr"/>
            <a:r>
              <a:rPr lang="en-US" sz="2000" dirty="0"/>
              <a:t>(bonne </a:t>
            </a:r>
            <a:r>
              <a:rPr lang="en-US" sz="2000" dirty="0" err="1"/>
              <a:t>capacité</a:t>
            </a:r>
            <a:r>
              <a:rPr lang="en-US" sz="200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38325" y="4441482"/>
            <a:ext cx="2869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 non </a:t>
            </a:r>
            <a:r>
              <a:rPr lang="en-US" sz="2000" dirty="0" err="1"/>
              <a:t>linéaire</a:t>
            </a:r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Over fitting</a:t>
            </a:r>
          </a:p>
          <a:p>
            <a:pPr algn="ctr"/>
            <a:r>
              <a:rPr lang="en-US" sz="2000" dirty="0"/>
              <a:t>(trop </a:t>
            </a:r>
            <a:r>
              <a:rPr lang="en-US" sz="2000" dirty="0" err="1"/>
              <a:t>grande</a:t>
            </a:r>
            <a:r>
              <a:rPr lang="en-US" sz="2000" dirty="0"/>
              <a:t> </a:t>
            </a:r>
            <a:r>
              <a:rPr lang="en-US" sz="2000" dirty="0" err="1"/>
              <a:t>capacité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9136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36</a:t>
            </a:fld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3340738" y="29114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Arrow Connector 86"/>
          <p:cNvCxnSpPr>
            <a:stCxn id="98" idx="6"/>
            <a:endCxn id="84" idx="2"/>
          </p:cNvCxnSpPr>
          <p:nvPr/>
        </p:nvCxnSpPr>
        <p:spPr>
          <a:xfrm flipV="1">
            <a:off x="2719491" y="3114444"/>
            <a:ext cx="621247" cy="3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00" idx="6"/>
            <a:endCxn id="84" idx="2"/>
          </p:cNvCxnSpPr>
          <p:nvPr/>
        </p:nvCxnSpPr>
        <p:spPr>
          <a:xfrm flipV="1">
            <a:off x="2719491" y="3114444"/>
            <a:ext cx="621247" cy="6709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1" idx="6"/>
            <a:endCxn id="84" idx="2"/>
          </p:cNvCxnSpPr>
          <p:nvPr/>
        </p:nvCxnSpPr>
        <p:spPr>
          <a:xfrm>
            <a:off x="2719491" y="2477999"/>
            <a:ext cx="621247" cy="636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362494" y="1862338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/>
          <p:cNvSpPr/>
          <p:nvPr/>
        </p:nvSpPr>
        <p:spPr>
          <a:xfrm>
            <a:off x="2287443" y="2947119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val 99"/>
          <p:cNvSpPr/>
          <p:nvPr/>
        </p:nvSpPr>
        <p:spPr>
          <a:xfrm>
            <a:off x="2287443" y="3586628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/>
          <p:cNvSpPr/>
          <p:nvPr/>
        </p:nvSpPr>
        <p:spPr>
          <a:xfrm>
            <a:off x="2287443" y="227927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/>
        </p:nvGraphicFramePr>
        <p:xfrm>
          <a:off x="2446317" y="3701821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" name="Equation" r:id="rId4" imgW="101520" imgH="164880" progId="Equation.3">
                  <p:embed/>
                </p:oleObj>
              </mc:Choice>
              <mc:Fallback>
                <p:oleObj name="Equation" r:id="rId4" imgW="101520" imgH="164880" progId="Equation.3">
                  <p:embed/>
                  <p:pic>
                    <p:nvPicPr>
                      <p:cNvPr id="102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17" y="3701821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3" name="Straight Arrow Connector 102"/>
          <p:cNvCxnSpPr>
            <a:stCxn id="98" idx="6"/>
            <a:endCxn id="97" idx="2"/>
          </p:cNvCxnSpPr>
          <p:nvPr/>
        </p:nvCxnSpPr>
        <p:spPr>
          <a:xfrm flipV="1">
            <a:off x="2719491" y="2065548"/>
            <a:ext cx="643003" cy="1080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0" idx="6"/>
            <a:endCxn id="97" idx="2"/>
          </p:cNvCxnSpPr>
          <p:nvPr/>
        </p:nvCxnSpPr>
        <p:spPr>
          <a:xfrm flipV="1">
            <a:off x="2719491" y="2065548"/>
            <a:ext cx="643003" cy="17198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01" idx="6"/>
            <a:endCxn id="97" idx="2"/>
          </p:cNvCxnSpPr>
          <p:nvPr/>
        </p:nvCxnSpPr>
        <p:spPr>
          <a:xfrm flipV="1">
            <a:off x="2719491" y="2065548"/>
            <a:ext cx="643003" cy="412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3345313" y="23787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Arrow Connector 119"/>
          <p:cNvCxnSpPr>
            <a:stCxn id="98" idx="6"/>
            <a:endCxn id="118" idx="2"/>
          </p:cNvCxnSpPr>
          <p:nvPr/>
        </p:nvCxnSpPr>
        <p:spPr>
          <a:xfrm flipV="1">
            <a:off x="2719491" y="2602057"/>
            <a:ext cx="625822" cy="54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0" idx="6"/>
            <a:endCxn id="118" idx="2"/>
          </p:cNvCxnSpPr>
          <p:nvPr/>
        </p:nvCxnSpPr>
        <p:spPr>
          <a:xfrm flipV="1">
            <a:off x="2719491" y="2602057"/>
            <a:ext cx="625822" cy="1183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8" idx="6"/>
            <a:endCxn id="118" idx="2"/>
          </p:cNvCxnSpPr>
          <p:nvPr/>
        </p:nvCxnSpPr>
        <p:spPr>
          <a:xfrm flipV="1">
            <a:off x="2719491" y="2602057"/>
            <a:ext cx="625822" cy="54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137022" y="3038129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6" name="Straight Arrow Connector 135"/>
          <p:cNvCxnSpPr>
            <a:stCxn id="97" idx="6"/>
            <a:endCxn id="126" idx="2"/>
          </p:cNvCxnSpPr>
          <p:nvPr/>
        </p:nvCxnSpPr>
        <p:spPr>
          <a:xfrm>
            <a:off x="3738886" y="2065548"/>
            <a:ext cx="398136" cy="11870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18" idx="6"/>
            <a:endCxn id="126" idx="2"/>
          </p:cNvCxnSpPr>
          <p:nvPr/>
        </p:nvCxnSpPr>
        <p:spPr>
          <a:xfrm>
            <a:off x="3756068" y="2602057"/>
            <a:ext cx="380954" cy="650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84" idx="6"/>
            <a:endCxn id="126" idx="2"/>
          </p:cNvCxnSpPr>
          <p:nvPr/>
        </p:nvCxnSpPr>
        <p:spPr>
          <a:xfrm>
            <a:off x="3760643" y="3114444"/>
            <a:ext cx="376379" cy="1381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V="1">
            <a:off x="4583385" y="3242263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8" name="Object 6"/>
          <p:cNvGraphicFramePr>
            <a:graphicFrameLocks noChangeAspect="1"/>
          </p:cNvGraphicFramePr>
          <p:nvPr/>
        </p:nvGraphicFramePr>
        <p:xfrm>
          <a:off x="3398936" y="19525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19525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Object 6"/>
          <p:cNvGraphicFramePr>
            <a:graphicFrameLocks noChangeAspect="1"/>
          </p:cNvGraphicFramePr>
          <p:nvPr/>
        </p:nvGraphicFramePr>
        <p:xfrm>
          <a:off x="3398936" y="24648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Equation" r:id="rId8" imgW="152280" imgH="139680" progId="Equation.3">
                  <p:embed/>
                </p:oleObj>
              </mc:Choice>
              <mc:Fallback>
                <p:oleObj name="Equation" r:id="rId8" imgW="152280" imgH="139680" progId="Equation.3">
                  <p:embed/>
                  <p:pic>
                    <p:nvPicPr>
                      <p:cNvPr id="18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24648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6"/>
          <p:cNvGraphicFramePr>
            <a:graphicFrameLocks noChangeAspect="1"/>
          </p:cNvGraphicFramePr>
          <p:nvPr/>
        </p:nvGraphicFramePr>
        <p:xfrm>
          <a:off x="3398936" y="29953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29953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6"/>
          <p:cNvGraphicFramePr>
            <a:graphicFrameLocks noChangeAspect="1"/>
          </p:cNvGraphicFramePr>
          <p:nvPr/>
        </p:nvGraphicFramePr>
        <p:xfrm>
          <a:off x="4191497" y="313040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497" y="313040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Oval 93"/>
          <p:cNvSpPr/>
          <p:nvPr/>
        </p:nvSpPr>
        <p:spPr>
          <a:xfrm>
            <a:off x="3340738" y="455505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4" idx="7"/>
            <a:endCxn id="126" idx="2"/>
          </p:cNvCxnSpPr>
          <p:nvPr/>
        </p:nvCxnSpPr>
        <p:spPr>
          <a:xfrm flipV="1">
            <a:off x="3699149" y="3252575"/>
            <a:ext cx="437873" cy="13619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/>
        </p:nvGraphicFramePr>
        <p:xfrm>
          <a:off x="3493540" y="4643338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Equation" r:id="rId4" imgW="101520" imgH="164880" progId="Equation.3">
                  <p:embed/>
                </p:oleObj>
              </mc:Choice>
              <mc:Fallback>
                <p:oleObj name="Equation" r:id="rId4" imgW="101520" imgH="164880" progId="Equation.3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3540" y="4643338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Oval 45"/>
          <p:cNvSpPr/>
          <p:nvPr/>
        </p:nvSpPr>
        <p:spPr>
          <a:xfrm>
            <a:off x="3340738" y="34260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/>
        </p:nvGraphicFramePr>
        <p:xfrm>
          <a:off x="3398936" y="35099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3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35099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/>
          <p:cNvSpPr/>
          <p:nvPr/>
        </p:nvSpPr>
        <p:spPr>
          <a:xfrm>
            <a:off x="3340738" y="397945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/>
        </p:nvGraphicFramePr>
        <p:xfrm>
          <a:off x="3398936" y="406329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406329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48" idx="6"/>
            <a:endCxn id="126" idx="2"/>
          </p:cNvCxnSpPr>
          <p:nvPr/>
        </p:nvCxnSpPr>
        <p:spPr>
          <a:xfrm flipV="1">
            <a:off x="3760643" y="3252575"/>
            <a:ext cx="376379" cy="9298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126" idx="2"/>
          </p:cNvCxnSpPr>
          <p:nvPr/>
        </p:nvCxnSpPr>
        <p:spPr>
          <a:xfrm flipV="1">
            <a:off x="3760643" y="3252575"/>
            <a:ext cx="376379" cy="3764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0" idx="6"/>
            <a:endCxn id="46" idx="2"/>
          </p:cNvCxnSpPr>
          <p:nvPr/>
        </p:nvCxnSpPr>
        <p:spPr>
          <a:xfrm flipV="1">
            <a:off x="2719491" y="3629045"/>
            <a:ext cx="621247" cy="1563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0" idx="6"/>
            <a:endCxn id="48" idx="2"/>
          </p:cNvCxnSpPr>
          <p:nvPr/>
        </p:nvCxnSpPr>
        <p:spPr>
          <a:xfrm>
            <a:off x="2719491" y="3785350"/>
            <a:ext cx="621247" cy="397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98" idx="6"/>
            <a:endCxn id="46" idx="2"/>
          </p:cNvCxnSpPr>
          <p:nvPr/>
        </p:nvCxnSpPr>
        <p:spPr>
          <a:xfrm>
            <a:off x="2719491" y="3145841"/>
            <a:ext cx="621247" cy="4832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8" idx="6"/>
            <a:endCxn id="48" idx="2"/>
          </p:cNvCxnSpPr>
          <p:nvPr/>
        </p:nvCxnSpPr>
        <p:spPr>
          <a:xfrm>
            <a:off x="2719491" y="3145841"/>
            <a:ext cx="621247" cy="10365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01" idx="6"/>
            <a:endCxn id="46" idx="2"/>
          </p:cNvCxnSpPr>
          <p:nvPr/>
        </p:nvCxnSpPr>
        <p:spPr>
          <a:xfrm>
            <a:off x="2719491" y="2477999"/>
            <a:ext cx="621247" cy="1151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1" idx="6"/>
            <a:endCxn id="48" idx="2"/>
          </p:cNvCxnSpPr>
          <p:nvPr/>
        </p:nvCxnSpPr>
        <p:spPr>
          <a:xfrm>
            <a:off x="2719491" y="2477999"/>
            <a:ext cx="621247" cy="1704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130852" y="102796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d’entrée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3190451" y="1028168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4105923" y="1027963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/>
              <a:t>de sortie</a:t>
            </a: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 dirty="0">
                <a:solidFill>
                  <a:srgbClr val="000000"/>
                </a:solidFill>
              </a:rPr>
              <a:t>2D, 2Classes,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1 </a:t>
            </a:r>
            <a:r>
              <a:rPr lang="en-US" sz="4000" kern="0" dirty="0" err="1">
                <a:solidFill>
                  <a:srgbClr val="000000"/>
                </a:solidFill>
              </a:rPr>
              <a:t>couche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cachée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/>
        </p:nvGraphicFramePr>
        <p:xfrm>
          <a:off x="4798549" y="2994629"/>
          <a:ext cx="3261435" cy="46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Equation" r:id="rId13" imgW="1777680" imgH="253800" progId="Equation.3">
                  <p:embed/>
                </p:oleObj>
              </mc:Choice>
              <mc:Fallback>
                <p:oleObj name="Equation" r:id="rId13" imgW="1777680" imgH="253800" progId="Equation.3">
                  <p:embed/>
                  <p:pic>
                    <p:nvPicPr>
                      <p:cNvPr id="61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8549" y="2994629"/>
                        <a:ext cx="3261435" cy="46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176050"/>
              </p:ext>
            </p:extLst>
          </p:nvPr>
        </p:nvGraphicFramePr>
        <p:xfrm>
          <a:off x="2384404" y="2255198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name="Equation" r:id="rId15" imgW="152280" imgH="215640" progId="Equation.3">
                  <p:embed/>
                </p:oleObj>
              </mc:Choice>
              <mc:Fallback>
                <p:oleObj name="Equation" r:id="rId15" imgW="152280" imgH="215640" progId="Equation.3">
                  <p:embed/>
                  <p:pic>
                    <p:nvPicPr>
                      <p:cNvPr id="99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04" y="2255198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554827"/>
              </p:ext>
            </p:extLst>
          </p:nvPr>
        </p:nvGraphicFramePr>
        <p:xfrm>
          <a:off x="2403475" y="2978150"/>
          <a:ext cx="2571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7" name="Equation" r:id="rId17" imgW="164880" imgH="215640" progId="Equation.3">
                  <p:embed/>
                </p:oleObj>
              </mc:Choice>
              <mc:Fallback>
                <p:oleObj name="Equation" r:id="rId17" imgW="164880" imgH="215640" progId="Equation.3">
                  <p:embed/>
                  <p:pic>
                    <p:nvPicPr>
                      <p:cNvPr id="58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2978150"/>
                        <a:ext cx="2571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547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37</a:t>
            </a:fld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3340738" y="29114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Arrow Connector 86"/>
          <p:cNvCxnSpPr>
            <a:stCxn id="71" idx="6"/>
            <a:endCxn id="84" idx="2"/>
          </p:cNvCxnSpPr>
          <p:nvPr/>
        </p:nvCxnSpPr>
        <p:spPr>
          <a:xfrm flipV="1">
            <a:off x="2487304" y="3114444"/>
            <a:ext cx="853434" cy="718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8" idx="6"/>
            <a:endCxn id="84" idx="2"/>
          </p:cNvCxnSpPr>
          <p:nvPr/>
        </p:nvCxnSpPr>
        <p:spPr>
          <a:xfrm flipV="1">
            <a:off x="2487304" y="3114444"/>
            <a:ext cx="853434" cy="12922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3" idx="6"/>
            <a:endCxn id="84" idx="2"/>
          </p:cNvCxnSpPr>
          <p:nvPr/>
        </p:nvCxnSpPr>
        <p:spPr>
          <a:xfrm>
            <a:off x="2487304" y="2724013"/>
            <a:ext cx="853434" cy="3904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362494" y="1862338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Arrow Connector 102"/>
          <p:cNvCxnSpPr>
            <a:stCxn id="65" idx="6"/>
            <a:endCxn id="97" idx="2"/>
          </p:cNvCxnSpPr>
          <p:nvPr/>
        </p:nvCxnSpPr>
        <p:spPr>
          <a:xfrm flipV="1">
            <a:off x="2487304" y="2065548"/>
            <a:ext cx="875190" cy="187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1" idx="6"/>
            <a:endCxn id="97" idx="2"/>
          </p:cNvCxnSpPr>
          <p:nvPr/>
        </p:nvCxnSpPr>
        <p:spPr>
          <a:xfrm flipV="1">
            <a:off x="2487304" y="2065548"/>
            <a:ext cx="875190" cy="1120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61" idx="6"/>
            <a:endCxn id="97" idx="2"/>
          </p:cNvCxnSpPr>
          <p:nvPr/>
        </p:nvCxnSpPr>
        <p:spPr>
          <a:xfrm flipV="1">
            <a:off x="2487304" y="2065548"/>
            <a:ext cx="875190" cy="196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3345313" y="23787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Arrow Connector 119"/>
          <p:cNvCxnSpPr>
            <a:stCxn id="68" idx="6"/>
            <a:endCxn id="118" idx="2"/>
          </p:cNvCxnSpPr>
          <p:nvPr/>
        </p:nvCxnSpPr>
        <p:spPr>
          <a:xfrm flipV="1">
            <a:off x="2487304" y="2602057"/>
            <a:ext cx="858009" cy="18046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5" idx="6"/>
            <a:endCxn id="118" idx="2"/>
          </p:cNvCxnSpPr>
          <p:nvPr/>
        </p:nvCxnSpPr>
        <p:spPr>
          <a:xfrm flipV="1">
            <a:off x="2487304" y="2602057"/>
            <a:ext cx="858009" cy="1340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3" idx="6"/>
            <a:endCxn id="118" idx="2"/>
          </p:cNvCxnSpPr>
          <p:nvPr/>
        </p:nvCxnSpPr>
        <p:spPr>
          <a:xfrm flipV="1">
            <a:off x="2487304" y="2602057"/>
            <a:ext cx="858009" cy="1219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137022" y="3038129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6" name="Straight Arrow Connector 135"/>
          <p:cNvCxnSpPr>
            <a:stCxn id="97" idx="6"/>
            <a:endCxn id="126" idx="2"/>
          </p:cNvCxnSpPr>
          <p:nvPr/>
        </p:nvCxnSpPr>
        <p:spPr>
          <a:xfrm>
            <a:off x="3738886" y="2065548"/>
            <a:ext cx="398136" cy="11870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18" idx="6"/>
            <a:endCxn id="126" idx="2"/>
          </p:cNvCxnSpPr>
          <p:nvPr/>
        </p:nvCxnSpPr>
        <p:spPr>
          <a:xfrm>
            <a:off x="3756068" y="2602057"/>
            <a:ext cx="380954" cy="650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84" idx="6"/>
            <a:endCxn id="126" idx="2"/>
          </p:cNvCxnSpPr>
          <p:nvPr/>
        </p:nvCxnSpPr>
        <p:spPr>
          <a:xfrm>
            <a:off x="3760643" y="3114444"/>
            <a:ext cx="376379" cy="1381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V="1">
            <a:off x="4583385" y="3242263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8" name="Object 6"/>
          <p:cNvGraphicFramePr>
            <a:graphicFrameLocks noChangeAspect="1"/>
          </p:cNvGraphicFramePr>
          <p:nvPr/>
        </p:nvGraphicFramePr>
        <p:xfrm>
          <a:off x="3398936" y="19525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5" name="Equation" r:id="rId4" imgW="152280" imgH="139680" progId="Equation.3">
                  <p:embed/>
                </p:oleObj>
              </mc:Choice>
              <mc:Fallback>
                <p:oleObj name="Equation" r:id="rId4" imgW="152280" imgH="139680" progId="Equation.3">
                  <p:embed/>
                  <p:pic>
                    <p:nvPicPr>
                      <p:cNvPr id="1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19525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Object 6"/>
          <p:cNvGraphicFramePr>
            <a:graphicFrameLocks noChangeAspect="1"/>
          </p:cNvGraphicFramePr>
          <p:nvPr/>
        </p:nvGraphicFramePr>
        <p:xfrm>
          <a:off x="3398936" y="24648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8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24648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6"/>
          <p:cNvGraphicFramePr>
            <a:graphicFrameLocks noChangeAspect="1"/>
          </p:cNvGraphicFramePr>
          <p:nvPr/>
        </p:nvGraphicFramePr>
        <p:xfrm>
          <a:off x="3398936" y="29953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" name="Equation" r:id="rId7" imgW="152280" imgH="139680" progId="Equation.3">
                  <p:embed/>
                </p:oleObj>
              </mc:Choice>
              <mc:Fallback>
                <p:oleObj name="Equation" r:id="rId7" imgW="152280" imgH="139680" progId="Equation.3">
                  <p:embed/>
                  <p:pic>
                    <p:nvPicPr>
                      <p:cNvPr id="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29953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6"/>
          <p:cNvGraphicFramePr>
            <a:graphicFrameLocks noChangeAspect="1"/>
          </p:cNvGraphicFramePr>
          <p:nvPr/>
        </p:nvGraphicFramePr>
        <p:xfrm>
          <a:off x="4191497" y="313040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" name="Equation" r:id="rId8" imgW="152280" imgH="139680" progId="Equation.3">
                  <p:embed/>
                </p:oleObj>
              </mc:Choice>
              <mc:Fallback>
                <p:oleObj name="Equation" r:id="rId8" imgW="152280" imgH="139680" progId="Equation.3">
                  <p:embed/>
                  <p:pic>
                    <p:nvPicPr>
                      <p:cNvPr id="1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497" y="313040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Oval 93"/>
          <p:cNvSpPr/>
          <p:nvPr/>
        </p:nvSpPr>
        <p:spPr>
          <a:xfrm>
            <a:off x="3340738" y="455505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4" idx="7"/>
            <a:endCxn id="126" idx="2"/>
          </p:cNvCxnSpPr>
          <p:nvPr/>
        </p:nvCxnSpPr>
        <p:spPr>
          <a:xfrm flipV="1">
            <a:off x="3699149" y="3252575"/>
            <a:ext cx="437873" cy="13619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/>
        </p:nvGraphicFramePr>
        <p:xfrm>
          <a:off x="3493540" y="4643338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3540" y="4643338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Oval 45"/>
          <p:cNvSpPr/>
          <p:nvPr/>
        </p:nvSpPr>
        <p:spPr>
          <a:xfrm>
            <a:off x="3340738" y="34260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/>
        </p:nvGraphicFramePr>
        <p:xfrm>
          <a:off x="3398936" y="35099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0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35099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/>
          <p:cNvSpPr/>
          <p:nvPr/>
        </p:nvSpPr>
        <p:spPr>
          <a:xfrm>
            <a:off x="3340738" y="397945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/>
        </p:nvGraphicFramePr>
        <p:xfrm>
          <a:off x="3398936" y="406329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406329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48" idx="6"/>
            <a:endCxn id="126" idx="2"/>
          </p:cNvCxnSpPr>
          <p:nvPr/>
        </p:nvCxnSpPr>
        <p:spPr>
          <a:xfrm flipV="1">
            <a:off x="3760643" y="3252575"/>
            <a:ext cx="376379" cy="9298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126" idx="2"/>
          </p:cNvCxnSpPr>
          <p:nvPr/>
        </p:nvCxnSpPr>
        <p:spPr>
          <a:xfrm flipV="1">
            <a:off x="3760643" y="3252575"/>
            <a:ext cx="376379" cy="3764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8" idx="6"/>
            <a:endCxn id="46" idx="2"/>
          </p:cNvCxnSpPr>
          <p:nvPr/>
        </p:nvCxnSpPr>
        <p:spPr>
          <a:xfrm flipV="1">
            <a:off x="2487304" y="3629045"/>
            <a:ext cx="853434" cy="7776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8" idx="6"/>
            <a:endCxn id="48" idx="2"/>
          </p:cNvCxnSpPr>
          <p:nvPr/>
        </p:nvCxnSpPr>
        <p:spPr>
          <a:xfrm flipV="1">
            <a:off x="2487304" y="4182414"/>
            <a:ext cx="853434" cy="224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71" idx="6"/>
            <a:endCxn id="46" idx="2"/>
          </p:cNvCxnSpPr>
          <p:nvPr/>
        </p:nvCxnSpPr>
        <p:spPr>
          <a:xfrm>
            <a:off x="2487304" y="3186325"/>
            <a:ext cx="853434" cy="4427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6"/>
            <a:endCxn id="48" idx="2"/>
          </p:cNvCxnSpPr>
          <p:nvPr/>
        </p:nvCxnSpPr>
        <p:spPr>
          <a:xfrm>
            <a:off x="2487304" y="3942945"/>
            <a:ext cx="853434" cy="2394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1" idx="6"/>
            <a:endCxn id="46" idx="2"/>
          </p:cNvCxnSpPr>
          <p:nvPr/>
        </p:nvCxnSpPr>
        <p:spPr>
          <a:xfrm>
            <a:off x="2487304" y="2262180"/>
            <a:ext cx="853434" cy="13668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6"/>
            <a:endCxn id="48" idx="2"/>
          </p:cNvCxnSpPr>
          <p:nvPr/>
        </p:nvCxnSpPr>
        <p:spPr>
          <a:xfrm>
            <a:off x="2487304" y="2724013"/>
            <a:ext cx="853434" cy="14584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7395" y="5348454"/>
            <a:ext cx="898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facilement</a:t>
            </a:r>
            <a:r>
              <a:rPr lang="en-US" dirty="0"/>
              <a:t> augmenter la </a:t>
            </a:r>
            <a:r>
              <a:rPr lang="en-US" dirty="0" err="1"/>
              <a:t>dimensionnalité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d’entrée</a:t>
            </a:r>
            <a:r>
              <a:rPr lang="en-US" dirty="0"/>
              <a:t>.</a:t>
            </a:r>
          </a:p>
          <a:p>
            <a:r>
              <a:rPr lang="fr-CA" dirty="0"/>
              <a:t>Cela n’a pour effet que </a:t>
            </a:r>
            <a:r>
              <a:rPr lang="fr-CA" b="1" dirty="0"/>
              <a:t>d’augmenter le nombre de colonnes dans</a:t>
            </a:r>
            <a:endParaRPr lang="en-US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1533331" y="6242206"/>
            <a:ext cx="4097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 </a:t>
            </a:r>
            <a:r>
              <a:rPr lang="en-US" sz="2000" dirty="0" err="1"/>
              <a:t>réseau</a:t>
            </a:r>
            <a:r>
              <a:rPr lang="en-US" sz="2000" dirty="0"/>
              <a:t> a 5x(k+1)+1x6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paramètres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69349" y="1011850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d’entrée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3144969" y="1024990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4105923" y="1027963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/>
              <a:t>de sortie</a:t>
            </a: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u="sng" kern="0" dirty="0" err="1">
                <a:solidFill>
                  <a:srgbClr val="FF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2Classes,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1 </a:t>
            </a:r>
            <a:r>
              <a:rPr lang="en-US" sz="4000" kern="0" dirty="0" err="1">
                <a:solidFill>
                  <a:srgbClr val="000000"/>
                </a:solidFill>
              </a:rPr>
              <a:t>couche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cachée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078206" y="2080104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2078206" y="2541937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96683"/>
              </p:ext>
            </p:extLst>
          </p:nvPr>
        </p:nvGraphicFramePr>
        <p:xfrm>
          <a:off x="2186401" y="2100825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2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6401" y="2100825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Oval 64"/>
          <p:cNvSpPr/>
          <p:nvPr/>
        </p:nvSpPr>
        <p:spPr>
          <a:xfrm>
            <a:off x="2078206" y="376086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875933"/>
              </p:ext>
            </p:extLst>
          </p:nvPr>
        </p:nvGraphicFramePr>
        <p:xfrm>
          <a:off x="2160588" y="3752850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3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3752850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Oval 67"/>
          <p:cNvSpPr/>
          <p:nvPr/>
        </p:nvSpPr>
        <p:spPr>
          <a:xfrm>
            <a:off x="2078206" y="422465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427146"/>
              </p:ext>
            </p:extLst>
          </p:nvPr>
        </p:nvGraphicFramePr>
        <p:xfrm>
          <a:off x="2228641" y="4326897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4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641" y="4326897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Oval 70"/>
          <p:cNvSpPr/>
          <p:nvPr/>
        </p:nvSpPr>
        <p:spPr>
          <a:xfrm>
            <a:off x="2078206" y="300424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599743"/>
              </p:ext>
            </p:extLst>
          </p:nvPr>
        </p:nvGraphicFramePr>
        <p:xfrm>
          <a:off x="2186401" y="255062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72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6401" y="255062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Straight Arrow Connector 78"/>
          <p:cNvCxnSpPr>
            <a:stCxn id="61" idx="6"/>
            <a:endCxn id="118" idx="2"/>
          </p:cNvCxnSpPr>
          <p:nvPr/>
        </p:nvCxnSpPr>
        <p:spPr>
          <a:xfrm>
            <a:off x="2487304" y="2262180"/>
            <a:ext cx="858009" cy="3398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063411"/>
              </p:ext>
            </p:extLst>
          </p:nvPr>
        </p:nvGraphicFramePr>
        <p:xfrm>
          <a:off x="8544262" y="5737753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6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4262" y="5737753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337018"/>
              </p:ext>
            </p:extLst>
          </p:nvPr>
        </p:nvGraphicFramePr>
        <p:xfrm>
          <a:off x="2102265" y="3415368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name="Equation" r:id="rId22" imgW="266400" imgH="203040" progId="Equation.3">
                  <p:embed/>
                </p:oleObj>
              </mc:Choice>
              <mc:Fallback>
                <p:oleObj name="Equation" r:id="rId22" imgW="266400" imgH="203040" progId="Equation.3">
                  <p:embed/>
                  <p:pic>
                    <p:nvPicPr>
                      <p:cNvPr id="83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265" y="3415368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3" name="Straight Arrow Connector 72"/>
          <p:cNvCxnSpPr>
            <a:stCxn id="63" idx="6"/>
            <a:endCxn id="97" idx="2"/>
          </p:cNvCxnSpPr>
          <p:nvPr/>
        </p:nvCxnSpPr>
        <p:spPr>
          <a:xfrm flipV="1">
            <a:off x="2487304" y="2065548"/>
            <a:ext cx="875190" cy="6584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6"/>
            <a:endCxn id="48" idx="2"/>
          </p:cNvCxnSpPr>
          <p:nvPr/>
        </p:nvCxnSpPr>
        <p:spPr>
          <a:xfrm>
            <a:off x="2487304" y="3186325"/>
            <a:ext cx="853434" cy="996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527335" y="858302"/>
            <a:ext cx="1458540" cy="3107838"/>
          </a:xfrm>
          <a:custGeom>
            <a:avLst/>
            <a:gdLst>
              <a:gd name="connsiteX0" fmla="*/ 28037 w 1458540"/>
              <a:gd name="connsiteY0" fmla="*/ 0 h 3107838"/>
              <a:gd name="connsiteX1" fmla="*/ 190721 w 1458540"/>
              <a:gd name="connsiteY1" fmla="*/ 2535637 h 3107838"/>
              <a:gd name="connsiteX2" fmla="*/ 1458540 w 1458540"/>
              <a:gd name="connsiteY2" fmla="*/ 3107838 h 310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540" h="3107838">
                <a:moveTo>
                  <a:pt x="28037" y="0"/>
                </a:moveTo>
                <a:cubicBezTo>
                  <a:pt x="-9830" y="1008832"/>
                  <a:pt x="-47696" y="2017664"/>
                  <a:pt x="190721" y="2535637"/>
                </a:cubicBezTo>
                <a:cubicBezTo>
                  <a:pt x="429138" y="3053610"/>
                  <a:pt x="943839" y="3080724"/>
                  <a:pt x="1458540" y="310783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941676"/>
              </p:ext>
            </p:extLst>
          </p:nvPr>
        </p:nvGraphicFramePr>
        <p:xfrm>
          <a:off x="4798549" y="3006356"/>
          <a:ext cx="3261435" cy="46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Equation" r:id="rId24" imgW="1777680" imgH="253800" progId="Equation.3">
                  <p:embed/>
                </p:oleObj>
              </mc:Choice>
              <mc:Fallback>
                <p:oleObj name="Equation" r:id="rId24" imgW="1777680" imgH="2538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8549" y="3006356"/>
                        <a:ext cx="3261435" cy="46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507639"/>
              </p:ext>
            </p:extLst>
          </p:nvPr>
        </p:nvGraphicFramePr>
        <p:xfrm>
          <a:off x="2185988" y="2976563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9" name="Equation" r:id="rId26" imgW="164880" imgH="228600" progId="Equation.3">
                  <p:embed/>
                </p:oleObj>
              </mc:Choice>
              <mc:Fallback>
                <p:oleObj name="Equation" r:id="rId26" imgW="164880" imgH="228600" progId="Equation.3">
                  <p:embed/>
                  <p:pic>
                    <p:nvPicPr>
                      <p:cNvPr id="77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988" y="2976563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5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38</a:t>
            </a:fld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2770583" y="305239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Arrow Connector 86"/>
          <p:cNvCxnSpPr>
            <a:stCxn id="71" idx="6"/>
            <a:endCxn id="84" idx="2"/>
          </p:cNvCxnSpPr>
          <p:nvPr/>
        </p:nvCxnSpPr>
        <p:spPr>
          <a:xfrm flipV="1">
            <a:off x="1917149" y="3255353"/>
            <a:ext cx="853434" cy="718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8" idx="6"/>
            <a:endCxn id="84" idx="2"/>
          </p:cNvCxnSpPr>
          <p:nvPr/>
        </p:nvCxnSpPr>
        <p:spPr>
          <a:xfrm flipV="1">
            <a:off x="1917149" y="3255353"/>
            <a:ext cx="853434" cy="12922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3" idx="6"/>
            <a:endCxn id="84" idx="2"/>
          </p:cNvCxnSpPr>
          <p:nvPr/>
        </p:nvCxnSpPr>
        <p:spPr>
          <a:xfrm>
            <a:off x="1917149" y="2864922"/>
            <a:ext cx="853434" cy="3904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792339" y="200324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Arrow Connector 102"/>
          <p:cNvCxnSpPr>
            <a:stCxn id="65" idx="6"/>
            <a:endCxn id="97" idx="2"/>
          </p:cNvCxnSpPr>
          <p:nvPr/>
        </p:nvCxnSpPr>
        <p:spPr>
          <a:xfrm flipV="1">
            <a:off x="1917149" y="2206457"/>
            <a:ext cx="875190" cy="187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1" idx="6"/>
            <a:endCxn id="97" idx="2"/>
          </p:cNvCxnSpPr>
          <p:nvPr/>
        </p:nvCxnSpPr>
        <p:spPr>
          <a:xfrm flipV="1">
            <a:off x="1917149" y="2206457"/>
            <a:ext cx="875190" cy="1120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61" idx="6"/>
            <a:endCxn id="97" idx="2"/>
          </p:cNvCxnSpPr>
          <p:nvPr/>
        </p:nvCxnSpPr>
        <p:spPr>
          <a:xfrm flipV="1">
            <a:off x="1917149" y="2206457"/>
            <a:ext cx="875190" cy="196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2775158" y="251968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Arrow Connector 119"/>
          <p:cNvCxnSpPr>
            <a:stCxn id="68" idx="6"/>
            <a:endCxn id="118" idx="2"/>
          </p:cNvCxnSpPr>
          <p:nvPr/>
        </p:nvCxnSpPr>
        <p:spPr>
          <a:xfrm flipV="1">
            <a:off x="1917149" y="2742966"/>
            <a:ext cx="858009" cy="18046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5" idx="6"/>
            <a:endCxn id="118" idx="2"/>
          </p:cNvCxnSpPr>
          <p:nvPr/>
        </p:nvCxnSpPr>
        <p:spPr>
          <a:xfrm flipV="1">
            <a:off x="1917149" y="2742966"/>
            <a:ext cx="858009" cy="1340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3" idx="6"/>
            <a:endCxn id="118" idx="2"/>
          </p:cNvCxnSpPr>
          <p:nvPr/>
        </p:nvCxnSpPr>
        <p:spPr>
          <a:xfrm flipV="1">
            <a:off x="1917149" y="2742966"/>
            <a:ext cx="858009" cy="1219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455607" y="3443895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4" name="Straight Arrow Connector 163"/>
          <p:cNvCxnSpPr/>
          <p:nvPr/>
        </p:nvCxnSpPr>
        <p:spPr>
          <a:xfrm flipV="1">
            <a:off x="4886461" y="3638199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631373"/>
              </p:ext>
            </p:extLst>
          </p:nvPr>
        </p:nvGraphicFramePr>
        <p:xfrm>
          <a:off x="2828781" y="20934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3" name="Equation" r:id="rId4" imgW="152280" imgH="139680" progId="Equation.3">
                  <p:embed/>
                </p:oleObj>
              </mc:Choice>
              <mc:Fallback>
                <p:oleObj name="Equation" r:id="rId4" imgW="152280" imgH="139680" progId="Equation.3">
                  <p:embed/>
                  <p:pic>
                    <p:nvPicPr>
                      <p:cNvPr id="1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81" y="20934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642983"/>
              </p:ext>
            </p:extLst>
          </p:nvPr>
        </p:nvGraphicFramePr>
        <p:xfrm>
          <a:off x="2828781" y="260573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4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8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81" y="260573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845361"/>
              </p:ext>
            </p:extLst>
          </p:nvPr>
        </p:nvGraphicFramePr>
        <p:xfrm>
          <a:off x="2828781" y="3136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" name="Equation" r:id="rId7" imgW="152280" imgH="139680" progId="Equation.3">
                  <p:embed/>
                </p:oleObj>
              </mc:Choice>
              <mc:Fallback>
                <p:oleObj name="Equation" r:id="rId7" imgW="152280" imgH="139680" progId="Equation.3">
                  <p:embed/>
                  <p:pic>
                    <p:nvPicPr>
                      <p:cNvPr id="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81" y="3136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311128"/>
              </p:ext>
            </p:extLst>
          </p:nvPr>
        </p:nvGraphicFramePr>
        <p:xfrm>
          <a:off x="4510082" y="353616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6" name="Equation" r:id="rId8" imgW="152280" imgH="139680" progId="Equation.3">
                  <p:embed/>
                </p:oleObj>
              </mc:Choice>
              <mc:Fallback>
                <p:oleObj name="Equation" r:id="rId8" imgW="152280" imgH="139680" progId="Equation.3">
                  <p:embed/>
                  <p:pic>
                    <p:nvPicPr>
                      <p:cNvPr id="1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2" y="353616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Oval 93"/>
          <p:cNvSpPr/>
          <p:nvPr/>
        </p:nvSpPr>
        <p:spPr>
          <a:xfrm>
            <a:off x="2770583" y="46959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683312"/>
              </p:ext>
            </p:extLst>
          </p:nvPr>
        </p:nvGraphicFramePr>
        <p:xfrm>
          <a:off x="2923385" y="4784247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385" y="4784247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Oval 45"/>
          <p:cNvSpPr/>
          <p:nvPr/>
        </p:nvSpPr>
        <p:spPr>
          <a:xfrm>
            <a:off x="2770583" y="356699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92481"/>
              </p:ext>
            </p:extLst>
          </p:nvPr>
        </p:nvGraphicFramePr>
        <p:xfrm>
          <a:off x="2828781" y="36508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8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81" y="36508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/>
          <p:cNvSpPr/>
          <p:nvPr/>
        </p:nvSpPr>
        <p:spPr>
          <a:xfrm>
            <a:off x="2770583" y="412036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097826"/>
              </p:ext>
            </p:extLst>
          </p:nvPr>
        </p:nvGraphicFramePr>
        <p:xfrm>
          <a:off x="2828781" y="420419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9"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81" y="420419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>
            <a:stCxn id="68" idx="6"/>
            <a:endCxn id="46" idx="2"/>
          </p:cNvCxnSpPr>
          <p:nvPr/>
        </p:nvCxnSpPr>
        <p:spPr>
          <a:xfrm flipV="1">
            <a:off x="1917149" y="3769954"/>
            <a:ext cx="853434" cy="7776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8" idx="6"/>
            <a:endCxn id="48" idx="2"/>
          </p:cNvCxnSpPr>
          <p:nvPr/>
        </p:nvCxnSpPr>
        <p:spPr>
          <a:xfrm flipV="1">
            <a:off x="1917149" y="4323323"/>
            <a:ext cx="853434" cy="224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71" idx="6"/>
            <a:endCxn id="46" idx="2"/>
          </p:cNvCxnSpPr>
          <p:nvPr/>
        </p:nvCxnSpPr>
        <p:spPr>
          <a:xfrm>
            <a:off x="1917149" y="3327234"/>
            <a:ext cx="853434" cy="4427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6"/>
            <a:endCxn id="48" idx="2"/>
          </p:cNvCxnSpPr>
          <p:nvPr/>
        </p:nvCxnSpPr>
        <p:spPr>
          <a:xfrm>
            <a:off x="1917149" y="4083854"/>
            <a:ext cx="853434" cy="2394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1" idx="6"/>
            <a:endCxn id="46" idx="2"/>
          </p:cNvCxnSpPr>
          <p:nvPr/>
        </p:nvCxnSpPr>
        <p:spPr>
          <a:xfrm>
            <a:off x="1917149" y="2403089"/>
            <a:ext cx="853434" cy="13668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6"/>
            <a:endCxn id="48" idx="2"/>
          </p:cNvCxnSpPr>
          <p:nvPr/>
        </p:nvCxnSpPr>
        <p:spPr>
          <a:xfrm>
            <a:off x="1917149" y="2864922"/>
            <a:ext cx="853434" cy="14584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7395" y="5348454"/>
            <a:ext cx="896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ajoutant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couche</a:t>
            </a:r>
            <a:r>
              <a:rPr lang="en-US" dirty="0"/>
              <a:t> </a:t>
            </a:r>
            <a:r>
              <a:rPr lang="en-US" dirty="0" err="1"/>
              <a:t>cachée</a:t>
            </a:r>
            <a:r>
              <a:rPr lang="en-US" dirty="0"/>
              <a:t>, on </a:t>
            </a:r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multiplication </a:t>
            </a:r>
            <a:r>
              <a:rPr lang="en-US" dirty="0" err="1"/>
              <a:t>matricielle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1533331" y="6242206"/>
            <a:ext cx="4755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 </a:t>
            </a:r>
            <a:r>
              <a:rPr lang="en-US" sz="2000" dirty="0" err="1"/>
              <a:t>réseau</a:t>
            </a:r>
            <a:r>
              <a:rPr lang="en-US" sz="2000" dirty="0"/>
              <a:t> a 5x(k+1)+6x3 + 1x4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paramètres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82834" y="1175266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d’entrée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2474383" y="116919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1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4381589" y="1192228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/>
              <a:t>de sortie</a:t>
            </a: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 bwMode="auto">
          <a:xfrm>
            <a:off x="48410" y="-33978"/>
            <a:ext cx="893960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 dirty="0" err="1">
                <a:solidFill>
                  <a:srgbClr val="00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2Classes,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</a:t>
            </a:r>
            <a:r>
              <a:rPr lang="en-US" sz="4000" b="1" u="sng" kern="0" dirty="0">
                <a:solidFill>
                  <a:srgbClr val="FF0000"/>
                </a:solidFill>
              </a:rPr>
              <a:t>2 couches</a:t>
            </a:r>
            <a:r>
              <a:rPr lang="en-US" sz="4000" kern="0" dirty="0">
                <a:solidFill>
                  <a:srgbClr val="FF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cachées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508051" y="2221013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1508051" y="268284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413570"/>
              </p:ext>
            </p:extLst>
          </p:nvPr>
        </p:nvGraphicFramePr>
        <p:xfrm>
          <a:off x="1590433" y="2224788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0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433" y="2224788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Oval 64"/>
          <p:cNvSpPr/>
          <p:nvPr/>
        </p:nvSpPr>
        <p:spPr>
          <a:xfrm>
            <a:off x="1508051" y="390177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473814"/>
              </p:ext>
            </p:extLst>
          </p:nvPr>
        </p:nvGraphicFramePr>
        <p:xfrm>
          <a:off x="1590433" y="389375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433" y="389375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Oval 67"/>
          <p:cNvSpPr/>
          <p:nvPr/>
        </p:nvSpPr>
        <p:spPr>
          <a:xfrm>
            <a:off x="1508051" y="436556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811765"/>
              </p:ext>
            </p:extLst>
          </p:nvPr>
        </p:nvGraphicFramePr>
        <p:xfrm>
          <a:off x="1658486" y="4467806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2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486" y="4467806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Oval 70"/>
          <p:cNvSpPr/>
          <p:nvPr/>
        </p:nvSpPr>
        <p:spPr>
          <a:xfrm>
            <a:off x="1508051" y="314515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167555"/>
              </p:ext>
            </p:extLst>
          </p:nvPr>
        </p:nvGraphicFramePr>
        <p:xfrm>
          <a:off x="1582247" y="2694845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72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247" y="2694845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Straight Arrow Connector 78"/>
          <p:cNvCxnSpPr>
            <a:stCxn id="61" idx="6"/>
            <a:endCxn id="118" idx="2"/>
          </p:cNvCxnSpPr>
          <p:nvPr/>
        </p:nvCxnSpPr>
        <p:spPr>
          <a:xfrm>
            <a:off x="1917149" y="2403089"/>
            <a:ext cx="858009" cy="3398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107268"/>
              </p:ext>
            </p:extLst>
          </p:nvPr>
        </p:nvGraphicFramePr>
        <p:xfrm>
          <a:off x="2054875" y="1781228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875" y="1781228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3" name="Straight Arrow Connector 72"/>
          <p:cNvCxnSpPr>
            <a:endCxn id="85" idx="2"/>
          </p:cNvCxnSpPr>
          <p:nvPr/>
        </p:nvCxnSpPr>
        <p:spPr>
          <a:xfrm>
            <a:off x="3168731" y="2206457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85" idx="2"/>
          </p:cNvCxnSpPr>
          <p:nvPr/>
        </p:nvCxnSpPr>
        <p:spPr>
          <a:xfrm>
            <a:off x="3185913" y="2742966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85" idx="2"/>
          </p:cNvCxnSpPr>
          <p:nvPr/>
        </p:nvCxnSpPr>
        <p:spPr>
          <a:xfrm flipV="1">
            <a:off x="3190488" y="3026411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85" idx="2"/>
          </p:cNvCxnSpPr>
          <p:nvPr/>
        </p:nvCxnSpPr>
        <p:spPr>
          <a:xfrm flipV="1">
            <a:off x="3190488" y="3026411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85" idx="2"/>
          </p:cNvCxnSpPr>
          <p:nvPr/>
        </p:nvCxnSpPr>
        <p:spPr>
          <a:xfrm flipV="1">
            <a:off x="3190488" y="3026411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85" idx="2"/>
          </p:cNvCxnSpPr>
          <p:nvPr/>
        </p:nvCxnSpPr>
        <p:spPr>
          <a:xfrm flipV="1">
            <a:off x="3190488" y="3026411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3655679" y="333584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/>
          <p:cNvSpPr/>
          <p:nvPr/>
        </p:nvSpPr>
        <p:spPr>
          <a:xfrm>
            <a:off x="3660254" y="2803127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728788"/>
              </p:ext>
            </p:extLst>
          </p:nvPr>
        </p:nvGraphicFramePr>
        <p:xfrm>
          <a:off x="3713877" y="2889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5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877" y="2889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363966"/>
              </p:ext>
            </p:extLst>
          </p:nvPr>
        </p:nvGraphicFramePr>
        <p:xfrm>
          <a:off x="3713877" y="341967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6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877" y="341967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Oval 88"/>
          <p:cNvSpPr/>
          <p:nvPr/>
        </p:nvSpPr>
        <p:spPr>
          <a:xfrm>
            <a:off x="3655679" y="3850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34514"/>
              </p:ext>
            </p:extLst>
          </p:nvPr>
        </p:nvGraphicFramePr>
        <p:xfrm>
          <a:off x="3713877" y="3934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7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877" y="3934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3" name="Straight Arrow Connector 92"/>
          <p:cNvCxnSpPr/>
          <p:nvPr/>
        </p:nvCxnSpPr>
        <p:spPr>
          <a:xfrm>
            <a:off x="3168731" y="2206457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89" idx="2"/>
          </p:cNvCxnSpPr>
          <p:nvPr/>
        </p:nvCxnSpPr>
        <p:spPr>
          <a:xfrm>
            <a:off x="3185913" y="2742966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89" idx="2"/>
          </p:cNvCxnSpPr>
          <p:nvPr/>
        </p:nvCxnSpPr>
        <p:spPr>
          <a:xfrm>
            <a:off x="3190488" y="3255353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89" idx="2"/>
          </p:cNvCxnSpPr>
          <p:nvPr/>
        </p:nvCxnSpPr>
        <p:spPr>
          <a:xfrm flipV="1">
            <a:off x="3190488" y="4053399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89" idx="2"/>
          </p:cNvCxnSpPr>
          <p:nvPr/>
        </p:nvCxnSpPr>
        <p:spPr>
          <a:xfrm flipV="1">
            <a:off x="3190488" y="4053399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endCxn id="89" idx="2"/>
          </p:cNvCxnSpPr>
          <p:nvPr/>
        </p:nvCxnSpPr>
        <p:spPr>
          <a:xfrm>
            <a:off x="3190488" y="3769954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83" idx="2"/>
          </p:cNvCxnSpPr>
          <p:nvPr/>
        </p:nvCxnSpPr>
        <p:spPr>
          <a:xfrm>
            <a:off x="3168731" y="2206457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83" idx="2"/>
          </p:cNvCxnSpPr>
          <p:nvPr/>
        </p:nvCxnSpPr>
        <p:spPr>
          <a:xfrm>
            <a:off x="3185913" y="2742966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83" idx="2"/>
          </p:cNvCxnSpPr>
          <p:nvPr/>
        </p:nvCxnSpPr>
        <p:spPr>
          <a:xfrm>
            <a:off x="3190488" y="3255353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83" idx="2"/>
          </p:cNvCxnSpPr>
          <p:nvPr/>
        </p:nvCxnSpPr>
        <p:spPr>
          <a:xfrm flipV="1">
            <a:off x="3190488" y="3538798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83" idx="2"/>
          </p:cNvCxnSpPr>
          <p:nvPr/>
        </p:nvCxnSpPr>
        <p:spPr>
          <a:xfrm flipV="1">
            <a:off x="3190488" y="3538798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3" idx="2"/>
          </p:cNvCxnSpPr>
          <p:nvPr/>
        </p:nvCxnSpPr>
        <p:spPr>
          <a:xfrm flipV="1">
            <a:off x="3190488" y="3538798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3659323" y="443897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368683"/>
              </p:ext>
            </p:extLst>
          </p:nvPr>
        </p:nvGraphicFramePr>
        <p:xfrm>
          <a:off x="3812125" y="452725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8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11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2125" y="452725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5" name="Straight Arrow Connector 114"/>
          <p:cNvCxnSpPr/>
          <p:nvPr/>
        </p:nvCxnSpPr>
        <p:spPr>
          <a:xfrm>
            <a:off x="4071009" y="3026411"/>
            <a:ext cx="380954" cy="650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075584" y="3538798"/>
            <a:ext cx="376379" cy="1381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4075584" y="3676929"/>
            <a:ext cx="376379" cy="3764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4079228" y="3671927"/>
            <a:ext cx="366785" cy="9700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477424" y="1179507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2</a:t>
            </a:r>
            <a:endParaRPr lang="en-US" sz="1600" dirty="0"/>
          </a:p>
        </p:txBody>
      </p:sp>
      <p:graphicFrame>
        <p:nvGraphicFramePr>
          <p:cNvPr id="12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444868"/>
              </p:ext>
            </p:extLst>
          </p:nvPr>
        </p:nvGraphicFramePr>
        <p:xfrm>
          <a:off x="3392245" y="2126872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9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1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2245" y="2126872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6032824" y="964957"/>
            <a:ext cx="2482199" cy="212156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905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345724"/>
              </p:ext>
            </p:extLst>
          </p:nvPr>
        </p:nvGraphicFramePr>
        <p:xfrm>
          <a:off x="1508051" y="3572784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Equation" r:id="rId27" imgW="266400" imgH="203040" progId="Equation.3">
                  <p:embed/>
                </p:oleObj>
              </mc:Choice>
              <mc:Fallback>
                <p:oleObj name="Equation" r:id="rId27" imgW="266400" imgH="203040" progId="Equation.3">
                  <p:embed/>
                  <p:pic>
                    <p:nvPicPr>
                      <p:cNvPr id="129" name="Object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051" y="3572784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Freeform 94"/>
          <p:cNvSpPr/>
          <p:nvPr/>
        </p:nvSpPr>
        <p:spPr>
          <a:xfrm flipH="1">
            <a:off x="4763844" y="938456"/>
            <a:ext cx="795236" cy="1946183"/>
          </a:xfrm>
          <a:custGeom>
            <a:avLst/>
            <a:gdLst>
              <a:gd name="connsiteX0" fmla="*/ 28037 w 1458540"/>
              <a:gd name="connsiteY0" fmla="*/ 0 h 3107838"/>
              <a:gd name="connsiteX1" fmla="*/ 190721 w 1458540"/>
              <a:gd name="connsiteY1" fmla="*/ 2535637 h 3107838"/>
              <a:gd name="connsiteX2" fmla="*/ 1458540 w 1458540"/>
              <a:gd name="connsiteY2" fmla="*/ 3107838 h 310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540" h="3107838">
                <a:moveTo>
                  <a:pt x="28037" y="0"/>
                </a:moveTo>
                <a:cubicBezTo>
                  <a:pt x="-9830" y="1008832"/>
                  <a:pt x="-47696" y="2017664"/>
                  <a:pt x="190721" y="2535637"/>
                </a:cubicBezTo>
                <a:cubicBezTo>
                  <a:pt x="429138" y="3053610"/>
                  <a:pt x="943839" y="3080724"/>
                  <a:pt x="1458540" y="310783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747946"/>
              </p:ext>
            </p:extLst>
          </p:nvPr>
        </p:nvGraphicFramePr>
        <p:xfrm>
          <a:off x="6258843" y="1019825"/>
          <a:ext cx="2150526" cy="1904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1" name="Equation" r:id="rId29" imgW="787320" imgH="698400" progId="Equation.3">
                  <p:embed/>
                </p:oleObj>
              </mc:Choice>
              <mc:Fallback>
                <p:oleObj name="Equation" r:id="rId29" imgW="787320" imgH="698400" progId="Equation.3">
                  <p:embed/>
                  <p:pic>
                    <p:nvPicPr>
                      <p:cNvPr id="130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8843" y="1019825"/>
                        <a:ext cx="2150526" cy="1904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386071"/>
              </p:ext>
            </p:extLst>
          </p:nvPr>
        </p:nvGraphicFramePr>
        <p:xfrm>
          <a:off x="4099495" y="2677014"/>
          <a:ext cx="72866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2" name="Equation" r:id="rId31" imgW="266400" imgH="203040" progId="Equation.3">
                  <p:embed/>
                </p:oleObj>
              </mc:Choice>
              <mc:Fallback>
                <p:oleObj name="Equation" r:id="rId31" imgW="266400" imgH="203040" progId="Equation.3">
                  <p:embed/>
                  <p:pic>
                    <p:nvPicPr>
                      <p:cNvPr id="131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9495" y="2677014"/>
                        <a:ext cx="728663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161180"/>
              </p:ext>
            </p:extLst>
          </p:nvPr>
        </p:nvGraphicFramePr>
        <p:xfrm>
          <a:off x="5161462" y="3434773"/>
          <a:ext cx="36099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3" name="Equation" r:id="rId33" imgW="1968480" imgH="253800" progId="Equation.3">
                  <p:embed/>
                </p:oleObj>
              </mc:Choice>
              <mc:Fallback>
                <p:oleObj name="Equation" r:id="rId33" imgW="1968480" imgH="253800" progId="Equation.3">
                  <p:embed/>
                  <p:pic>
                    <p:nvPicPr>
                      <p:cNvPr id="132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462" y="3434773"/>
                        <a:ext cx="36099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953741"/>
              </p:ext>
            </p:extLst>
          </p:nvPr>
        </p:nvGraphicFramePr>
        <p:xfrm>
          <a:off x="1601776" y="3150586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4" name="Equation" r:id="rId35" imgW="164880" imgH="228600" progId="Equation.3">
                  <p:embed/>
                </p:oleObj>
              </mc:Choice>
              <mc:Fallback>
                <p:oleObj name="Equation" r:id="rId35" imgW="164880" imgH="228600" progId="Equation.3">
                  <p:embed/>
                  <p:pic>
                    <p:nvPicPr>
                      <p:cNvPr id="127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76" y="3150586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957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dirty="0" err="1">
                <a:solidFill>
                  <a:srgbClr val="00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2 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4 couches </a:t>
            </a:r>
            <a:r>
              <a:rPr lang="en-US" sz="4000" kern="0" dirty="0" err="1">
                <a:solidFill>
                  <a:srgbClr val="000000"/>
                </a:solidFill>
              </a:rPr>
              <a:t>cachées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7929562" y="6248400"/>
            <a:ext cx="528637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39</a:t>
            </a:fld>
            <a:endParaRPr lang="en-CA"/>
          </a:p>
        </p:txBody>
      </p:sp>
      <p:sp>
        <p:nvSpPr>
          <p:cNvPr id="118" name="TextBox 117"/>
          <p:cNvSpPr txBox="1"/>
          <p:nvPr/>
        </p:nvSpPr>
        <p:spPr>
          <a:xfrm>
            <a:off x="57284" y="115586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d’entrée</a:t>
            </a:r>
            <a:endParaRPr lang="en-US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64803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1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114320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2</a:t>
            </a:r>
            <a:endParaRPr lang="en-US" sz="1600" dirty="0"/>
          </a:p>
        </p:txBody>
      </p:sp>
      <p:sp>
        <p:nvSpPr>
          <p:cNvPr id="135" name="Oval 134"/>
          <p:cNvSpPr/>
          <p:nvPr/>
        </p:nvSpPr>
        <p:spPr>
          <a:xfrm>
            <a:off x="903915" y="334172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2292579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809014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/>
          <p:cNvSpPr/>
          <p:nvPr/>
        </p:nvSpPr>
        <p:spPr>
          <a:xfrm>
            <a:off x="4596343" y="3736530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320067"/>
              </p:ext>
            </p:extLst>
          </p:nvPr>
        </p:nvGraphicFramePr>
        <p:xfrm>
          <a:off x="962113" y="238281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38281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512207"/>
              </p:ext>
            </p:extLst>
          </p:nvPr>
        </p:nvGraphicFramePr>
        <p:xfrm>
          <a:off x="962113" y="289507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89507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821631"/>
              </p:ext>
            </p:extLst>
          </p:nvPr>
        </p:nvGraphicFramePr>
        <p:xfrm>
          <a:off x="962113" y="342556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42556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95533"/>
              </p:ext>
            </p:extLst>
          </p:nvPr>
        </p:nvGraphicFramePr>
        <p:xfrm>
          <a:off x="4650818" y="382880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4" name="Equation" r:id="rId7" imgW="152280" imgH="139680" progId="Equation.3">
                  <p:embed/>
                </p:oleObj>
              </mc:Choice>
              <mc:Fallback>
                <p:oleObj name="Equation" r:id="rId7" imgW="152280" imgH="139680" progId="Equation.3">
                  <p:embed/>
                  <p:pic>
                    <p:nvPicPr>
                      <p:cNvPr id="1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818" y="382880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98529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444600"/>
              </p:ext>
            </p:extLst>
          </p:nvPr>
        </p:nvGraphicFramePr>
        <p:xfrm>
          <a:off x="1056717" y="5073579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5073579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85633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558700"/>
              </p:ext>
            </p:extLst>
          </p:nvPr>
        </p:nvGraphicFramePr>
        <p:xfrm>
          <a:off x="962113" y="394016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6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94016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40969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522400"/>
              </p:ext>
            </p:extLst>
          </p:nvPr>
        </p:nvGraphicFramePr>
        <p:xfrm>
          <a:off x="962113" y="449353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49353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39105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4" name="Oval 173"/>
          <p:cNvSpPr/>
          <p:nvPr/>
        </p:nvSpPr>
        <p:spPr>
          <a:xfrm>
            <a:off x="155501" y="2852884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82932"/>
              </p:ext>
            </p:extLst>
          </p:nvPr>
        </p:nvGraphicFramePr>
        <p:xfrm>
          <a:off x="237883" y="2410113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410113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407181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407119"/>
              </p:ext>
            </p:extLst>
          </p:nvPr>
        </p:nvGraphicFramePr>
        <p:xfrm>
          <a:off x="237883" y="4063797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4063797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53560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385942"/>
              </p:ext>
            </p:extLst>
          </p:nvPr>
        </p:nvGraphicFramePr>
        <p:xfrm>
          <a:off x="305936" y="4637844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Equation" r:id="rId16" imgW="101520" imgH="164880" progId="Equation.3">
                  <p:embed/>
                </p:oleObj>
              </mc:Choice>
              <mc:Fallback>
                <p:oleObj name="Equation" r:id="rId16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637844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331519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108503"/>
              </p:ext>
            </p:extLst>
          </p:nvPr>
        </p:nvGraphicFramePr>
        <p:xfrm>
          <a:off x="255512" y="287312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Equation" r:id="rId17" imgW="164880" imgH="228600" progId="Equation.DSMT4">
                  <p:embed/>
                </p:oleObj>
              </mc:Choice>
              <mc:Fallback>
                <p:oleObj name="Equation" r:id="rId17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12" y="287312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495789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683412"/>
              </p:ext>
            </p:extLst>
          </p:nvPr>
        </p:nvGraphicFramePr>
        <p:xfrm>
          <a:off x="551358" y="1963921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Equation" r:id="rId19" imgW="291960" imgH="203040" progId="Equation.DSMT4">
                  <p:embed/>
                </p:oleObj>
              </mc:Choice>
              <mc:Fallback>
                <p:oleObj name="Equation" r:id="rId19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963921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495789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3032298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3315743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3315743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3315743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3315743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62517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309245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560295"/>
              </p:ext>
            </p:extLst>
          </p:nvPr>
        </p:nvGraphicFramePr>
        <p:xfrm>
          <a:off x="1847209" y="317851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Equation" r:id="rId21" imgW="152280" imgH="139680" progId="Equation.3">
                  <p:embed/>
                </p:oleObj>
              </mc:Choice>
              <mc:Fallback>
                <p:oleObj name="Equation" r:id="rId21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17851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224131"/>
              </p:ext>
            </p:extLst>
          </p:nvPr>
        </p:nvGraphicFramePr>
        <p:xfrm>
          <a:off x="1847209" y="370900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70900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413977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222355"/>
              </p:ext>
            </p:extLst>
          </p:nvPr>
        </p:nvGraphicFramePr>
        <p:xfrm>
          <a:off x="1847209" y="42236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42236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495789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3032298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544685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4342731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4342731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4059286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495789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3032298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544685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828130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828130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828130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72830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231944"/>
              </p:ext>
            </p:extLst>
          </p:nvPr>
        </p:nvGraphicFramePr>
        <p:xfrm>
          <a:off x="1945457" y="4816586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816586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155" idx="2"/>
          </p:cNvCxnSpPr>
          <p:nvPr/>
        </p:nvCxnSpPr>
        <p:spPr>
          <a:xfrm>
            <a:off x="4098079" y="2159921"/>
            <a:ext cx="498264" cy="17910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155" idx="2"/>
          </p:cNvCxnSpPr>
          <p:nvPr/>
        </p:nvCxnSpPr>
        <p:spPr>
          <a:xfrm>
            <a:off x="4102654" y="2672308"/>
            <a:ext cx="493689" cy="1278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155" idx="2"/>
          </p:cNvCxnSpPr>
          <p:nvPr/>
        </p:nvCxnSpPr>
        <p:spPr>
          <a:xfrm>
            <a:off x="4102261" y="3242248"/>
            <a:ext cx="494082" cy="708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155" idx="2"/>
          </p:cNvCxnSpPr>
          <p:nvPr/>
        </p:nvCxnSpPr>
        <p:spPr>
          <a:xfrm flipV="1">
            <a:off x="4160852" y="3950976"/>
            <a:ext cx="435491" cy="2019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178391"/>
              </p:ext>
            </p:extLst>
          </p:nvPr>
        </p:nvGraphicFramePr>
        <p:xfrm>
          <a:off x="1486716" y="2350586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Equation" r:id="rId24" imgW="279360" imgH="203040" progId="Equation.DSMT4">
                  <p:embed/>
                </p:oleObj>
              </mc:Choice>
              <mc:Fallback>
                <p:oleObj name="Equation" r:id="rId24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2350586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48739"/>
              </p:ext>
            </p:extLst>
          </p:nvPr>
        </p:nvGraphicFramePr>
        <p:xfrm>
          <a:off x="188207" y="3735823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8" name="Equation" r:id="rId26" imgW="266400" imgH="203040" progId="Equation.3">
                  <p:embed/>
                </p:oleObj>
              </mc:Choice>
              <mc:Fallback>
                <p:oleObj name="Equation" r:id="rId26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735823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89900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84985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36628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310381"/>
              </p:ext>
            </p:extLst>
          </p:nvPr>
        </p:nvGraphicFramePr>
        <p:xfrm>
          <a:off x="2712318" y="294009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9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94009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989634"/>
              </p:ext>
            </p:extLst>
          </p:nvPr>
        </p:nvGraphicFramePr>
        <p:xfrm>
          <a:off x="2712318" y="345234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0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45234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879208"/>
              </p:ext>
            </p:extLst>
          </p:nvPr>
        </p:nvGraphicFramePr>
        <p:xfrm>
          <a:off x="2712318" y="398283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1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98283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511183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56710"/>
              </p:ext>
            </p:extLst>
          </p:nvPr>
        </p:nvGraphicFramePr>
        <p:xfrm>
          <a:off x="2841678" y="5200111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2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5200111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41360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144076"/>
              </p:ext>
            </p:extLst>
          </p:nvPr>
        </p:nvGraphicFramePr>
        <p:xfrm>
          <a:off x="2712318" y="449743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3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49743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672308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3242248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3053063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3053063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3242248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3242248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55167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3018964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930230"/>
              </p:ext>
            </p:extLst>
          </p:nvPr>
        </p:nvGraphicFramePr>
        <p:xfrm>
          <a:off x="3745129" y="31050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4" name="Equation" r:id="rId21" imgW="152280" imgH="139680" progId="Equation.3">
                  <p:embed/>
                </p:oleObj>
              </mc:Choice>
              <mc:Fallback>
                <p:oleObj name="Equation" r:id="rId21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1050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498613"/>
              </p:ext>
            </p:extLst>
          </p:nvPr>
        </p:nvGraphicFramePr>
        <p:xfrm>
          <a:off x="3745129" y="363551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5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63551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406628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139236"/>
              </p:ext>
            </p:extLst>
          </p:nvPr>
        </p:nvGraphicFramePr>
        <p:xfrm>
          <a:off x="3745129" y="415011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6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415011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2159921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672308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4269236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616560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3053063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4101959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3242248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3053063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589572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5312593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754635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754635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76713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610451"/>
              </p:ext>
            </p:extLst>
          </p:nvPr>
        </p:nvGraphicFramePr>
        <p:xfrm>
          <a:off x="3893749" y="585542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7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85542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031688"/>
              </p:ext>
            </p:extLst>
          </p:nvPr>
        </p:nvGraphicFramePr>
        <p:xfrm>
          <a:off x="3029643" y="2105103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8" name="Equation" r:id="rId28" imgW="291960" imgH="203040" progId="Equation.DSMT4">
                  <p:embed/>
                </p:oleObj>
              </mc:Choice>
              <mc:Fallback>
                <p:oleObj name="Equation" r:id="rId28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2105103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3053063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3315743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3315743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46935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936637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407614"/>
              </p:ext>
            </p:extLst>
          </p:nvPr>
        </p:nvGraphicFramePr>
        <p:xfrm>
          <a:off x="3740947" y="202269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" name="Equation" r:id="rId21" imgW="152280" imgH="139680" progId="Equation.3">
                  <p:embed/>
                </p:oleObj>
              </mc:Choice>
              <mc:Fallback>
                <p:oleObj name="Equation" r:id="rId21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02269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06332"/>
              </p:ext>
            </p:extLst>
          </p:nvPr>
        </p:nvGraphicFramePr>
        <p:xfrm>
          <a:off x="3740947" y="25531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0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5531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59503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755553"/>
              </p:ext>
            </p:extLst>
          </p:nvPr>
        </p:nvGraphicFramePr>
        <p:xfrm>
          <a:off x="3769065" y="467886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1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67886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510963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071371"/>
              </p:ext>
            </p:extLst>
          </p:nvPr>
        </p:nvGraphicFramePr>
        <p:xfrm>
          <a:off x="3769065" y="519346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2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519346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45462"/>
              </p:ext>
            </p:extLst>
          </p:nvPr>
        </p:nvGraphicFramePr>
        <p:xfrm>
          <a:off x="2113427" y="2665159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3" name="Equation" r:id="rId30" imgW="291960" imgH="203040" progId="Equation.DSMT4">
                  <p:embed/>
                </p:oleObj>
              </mc:Choice>
              <mc:Fallback>
                <p:oleObj name="Equation" r:id="rId30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665159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616560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4101959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589572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3053063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3053063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828130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589572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3315743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4101959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4342731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616560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797992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4101959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589572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155" idx="2"/>
          </p:cNvCxnSpPr>
          <p:nvPr/>
        </p:nvCxnSpPr>
        <p:spPr>
          <a:xfrm flipV="1">
            <a:off x="4130772" y="3950976"/>
            <a:ext cx="465571" cy="13616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155" idx="2"/>
          </p:cNvCxnSpPr>
          <p:nvPr/>
        </p:nvCxnSpPr>
        <p:spPr>
          <a:xfrm flipV="1">
            <a:off x="4130772" y="3950976"/>
            <a:ext cx="465571" cy="8470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155" idx="2"/>
          </p:cNvCxnSpPr>
          <p:nvPr/>
        </p:nvCxnSpPr>
        <p:spPr>
          <a:xfrm flipV="1">
            <a:off x="4106836" y="3950976"/>
            <a:ext cx="489507" cy="318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155" idx="2"/>
          </p:cNvCxnSpPr>
          <p:nvPr/>
        </p:nvCxnSpPr>
        <p:spPr>
          <a:xfrm>
            <a:off x="4106836" y="3754635"/>
            <a:ext cx="489507" cy="196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Rounded Rectangle 361"/>
          <p:cNvSpPr/>
          <p:nvPr/>
        </p:nvSpPr>
        <p:spPr>
          <a:xfrm>
            <a:off x="6062940" y="903560"/>
            <a:ext cx="2235623" cy="2624615"/>
          </a:xfrm>
          <a:prstGeom prst="roundRect">
            <a:avLst>
              <a:gd name="adj" fmla="val 7715"/>
            </a:avLst>
          </a:prstGeom>
          <a:solidFill>
            <a:srgbClr val="FFC000"/>
          </a:solidFill>
          <a:ln>
            <a:noFill/>
          </a:ln>
          <a:effectLst>
            <a:outerShdw blurRad="1905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extBox 364"/>
          <p:cNvSpPr txBox="1"/>
          <p:nvPr/>
        </p:nvSpPr>
        <p:spPr>
          <a:xfrm>
            <a:off x="1533331" y="6242206"/>
            <a:ext cx="5813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 </a:t>
            </a:r>
            <a:r>
              <a:rPr lang="en-US" sz="2000" dirty="0" err="1"/>
              <a:t>réseau</a:t>
            </a:r>
            <a:r>
              <a:rPr lang="en-US" sz="2000" dirty="0"/>
              <a:t> a 5x(k+1)+6x3 + 4x4+7x5+1x8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paramètres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227" name="Object 2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621220"/>
              </p:ext>
            </p:extLst>
          </p:nvPr>
        </p:nvGraphicFramePr>
        <p:xfrm>
          <a:off x="4309156" y="2441069"/>
          <a:ext cx="72866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4" name="Equation" r:id="rId32" imgW="266400" imgH="203040" progId="Equation.3">
                  <p:embed/>
                </p:oleObj>
              </mc:Choice>
              <mc:Fallback>
                <p:oleObj name="Equation" r:id="rId32" imgW="266400" imgH="203040" progId="Equation.3">
                  <p:embed/>
                  <p:pic>
                    <p:nvPicPr>
                      <p:cNvPr id="227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9156" y="2441069"/>
                        <a:ext cx="728663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626452"/>
              </p:ext>
            </p:extLst>
          </p:nvPr>
        </p:nvGraphicFramePr>
        <p:xfrm>
          <a:off x="4605100" y="4249731"/>
          <a:ext cx="4436731" cy="39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5" name="Equation" r:id="rId34" imgW="2844720" imgH="253800" progId="Equation.3">
                  <p:embed/>
                </p:oleObj>
              </mc:Choice>
              <mc:Fallback>
                <p:oleObj name="Equation" r:id="rId34" imgW="2844720" imgH="253800" progId="Equation.3">
                  <p:embed/>
                  <p:pic>
                    <p:nvPicPr>
                      <p:cNvPr id="228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100" y="4249731"/>
                        <a:ext cx="4436731" cy="396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" name="Object 2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983864"/>
              </p:ext>
            </p:extLst>
          </p:nvPr>
        </p:nvGraphicFramePr>
        <p:xfrm>
          <a:off x="6400793" y="960249"/>
          <a:ext cx="1659866" cy="2511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6" name="Equation" r:id="rId36" imgW="787320" imgH="1193760" progId="Equation.3">
                  <p:embed/>
                </p:oleObj>
              </mc:Choice>
              <mc:Fallback>
                <p:oleObj name="Equation" r:id="rId36" imgW="787320" imgH="1193760" progId="Equation.3">
                  <p:embed/>
                  <p:pic>
                    <p:nvPicPr>
                      <p:cNvPr id="267" name="Object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793" y="960249"/>
                        <a:ext cx="1659866" cy="2511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2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883647"/>
              </p:ext>
            </p:extLst>
          </p:nvPr>
        </p:nvGraphicFramePr>
        <p:xfrm>
          <a:off x="251031" y="3305549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7" name="Equation" r:id="rId38" imgW="164880" imgH="228600" progId="Equation.3">
                  <p:embed/>
                </p:oleObj>
              </mc:Choice>
              <mc:Fallback>
                <p:oleObj name="Equation" r:id="rId38" imgW="164880" imgH="228600" progId="Equation.3">
                  <p:embed/>
                  <p:pic>
                    <p:nvPicPr>
                      <p:cNvPr id="215" name="Object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31" y="3305549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661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3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4842" y="5149325"/>
            <a:ext cx="8117942" cy="143887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997433" y="2892057"/>
            <a:ext cx="389632" cy="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wn Arrow 5"/>
          <p:cNvSpPr/>
          <p:nvPr/>
        </p:nvSpPr>
        <p:spPr>
          <a:xfrm rot="10800000">
            <a:off x="2318333" y="3331926"/>
            <a:ext cx="545355" cy="988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61485" y="4288120"/>
            <a:ext cx="3411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b="1" dirty="0"/>
              <a:t>Neurone</a:t>
            </a:r>
          </a:p>
          <a:p>
            <a:pPr algn="ctr"/>
            <a:r>
              <a:rPr lang="fr-CA" sz="1600" dirty="0"/>
              <a:t>Produit scalaire + fonction d’activation</a:t>
            </a:r>
            <a:endParaRPr lang="en-US" sz="1600" dirty="0"/>
          </a:p>
        </p:txBody>
      </p:sp>
      <p:sp>
        <p:nvSpPr>
          <p:cNvPr id="103" name="Oval 102"/>
          <p:cNvSpPr/>
          <p:nvPr/>
        </p:nvSpPr>
        <p:spPr>
          <a:xfrm>
            <a:off x="2169506" y="2534428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2703834" y="2586321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2728874" y="2802603"/>
          <a:ext cx="246063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Equation" r:id="rId3" imgW="203040" imgH="164880" progId="Equation.3">
                  <p:embed/>
                </p:oleObj>
              </mc:Choice>
              <mc:Fallback>
                <p:oleObj name="Equation" r:id="rId3" imgW="203040" imgH="16488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8874" y="2802603"/>
                        <a:ext cx="246063" cy="20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12"/>
          <p:cNvGrpSpPr/>
          <p:nvPr/>
        </p:nvGrpSpPr>
        <p:grpSpPr>
          <a:xfrm>
            <a:off x="5926663" y="1752819"/>
            <a:ext cx="2173575" cy="2008684"/>
            <a:chOff x="1079291" y="1656413"/>
            <a:chExt cx="2173575" cy="2008684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1214203" y="1656413"/>
              <a:ext cx="14991" cy="20086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1079291" y="3507698"/>
              <a:ext cx="2173575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/>
          <p:cNvSpPr/>
          <p:nvPr/>
        </p:nvSpPr>
        <p:spPr>
          <a:xfrm>
            <a:off x="6398854" y="19441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4" name="Oval 63"/>
          <p:cNvSpPr/>
          <p:nvPr/>
        </p:nvSpPr>
        <p:spPr>
          <a:xfrm>
            <a:off x="6551254" y="20965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5" name="Oval 94"/>
          <p:cNvSpPr/>
          <p:nvPr/>
        </p:nvSpPr>
        <p:spPr>
          <a:xfrm>
            <a:off x="6703654" y="22489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6" name="Oval 95"/>
          <p:cNvSpPr/>
          <p:nvPr/>
        </p:nvSpPr>
        <p:spPr>
          <a:xfrm>
            <a:off x="6856054" y="24013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1" name="Oval 110"/>
          <p:cNvSpPr/>
          <p:nvPr/>
        </p:nvSpPr>
        <p:spPr>
          <a:xfrm>
            <a:off x="7023445" y="220144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2" name="Oval 111"/>
          <p:cNvSpPr/>
          <p:nvPr/>
        </p:nvSpPr>
        <p:spPr>
          <a:xfrm>
            <a:off x="6883536" y="1793406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3" name="Oval 112"/>
          <p:cNvSpPr/>
          <p:nvPr/>
        </p:nvSpPr>
        <p:spPr>
          <a:xfrm>
            <a:off x="6136526" y="247626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4" name="Oval 113"/>
          <p:cNvSpPr/>
          <p:nvPr/>
        </p:nvSpPr>
        <p:spPr>
          <a:xfrm>
            <a:off x="6558749" y="2396315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5" name="Oval 114"/>
          <p:cNvSpPr/>
          <p:nvPr/>
        </p:nvSpPr>
        <p:spPr>
          <a:xfrm>
            <a:off x="6456317" y="2661141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6" name="Oval 115"/>
          <p:cNvSpPr/>
          <p:nvPr/>
        </p:nvSpPr>
        <p:spPr>
          <a:xfrm>
            <a:off x="7350730" y="157293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7" name="Oval 116"/>
          <p:cNvSpPr/>
          <p:nvPr/>
        </p:nvSpPr>
        <p:spPr>
          <a:xfrm>
            <a:off x="7225811" y="171426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8" name="5-Point Star 117"/>
          <p:cNvSpPr/>
          <p:nvPr/>
        </p:nvSpPr>
        <p:spPr>
          <a:xfrm>
            <a:off x="7628048" y="252872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9" name="5-Point Star 118"/>
          <p:cNvSpPr/>
          <p:nvPr/>
        </p:nvSpPr>
        <p:spPr>
          <a:xfrm>
            <a:off x="7593071" y="277106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0" name="5-Point Star 119"/>
          <p:cNvSpPr/>
          <p:nvPr/>
        </p:nvSpPr>
        <p:spPr>
          <a:xfrm>
            <a:off x="8382553" y="2578695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1" name="5-Point Star 120"/>
          <p:cNvSpPr/>
          <p:nvPr/>
        </p:nvSpPr>
        <p:spPr>
          <a:xfrm>
            <a:off x="7343235" y="298592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2" name="5-Point Star 121"/>
          <p:cNvSpPr/>
          <p:nvPr/>
        </p:nvSpPr>
        <p:spPr>
          <a:xfrm>
            <a:off x="6641195" y="316081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3" name="5-Point Star 122"/>
          <p:cNvSpPr/>
          <p:nvPr/>
        </p:nvSpPr>
        <p:spPr>
          <a:xfrm>
            <a:off x="7033438" y="297593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4" name="5-Point Star 123"/>
          <p:cNvSpPr/>
          <p:nvPr/>
        </p:nvSpPr>
        <p:spPr>
          <a:xfrm>
            <a:off x="7890376" y="297843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5" name="5-Point Star 124"/>
          <p:cNvSpPr/>
          <p:nvPr/>
        </p:nvSpPr>
        <p:spPr>
          <a:xfrm>
            <a:off x="6993464" y="319079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6" name="5-Point Star 125"/>
          <p:cNvSpPr/>
          <p:nvPr/>
        </p:nvSpPr>
        <p:spPr>
          <a:xfrm>
            <a:off x="7887878" y="2638655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7" name="5-Point Star 126"/>
          <p:cNvSpPr/>
          <p:nvPr/>
        </p:nvSpPr>
        <p:spPr>
          <a:xfrm>
            <a:off x="7957831" y="220643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5771105" y="1805286"/>
            <a:ext cx="2606451" cy="17091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7740151" y="1486912"/>
            <a:ext cx="344772" cy="502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Object 5"/>
          <p:cNvGraphicFramePr>
            <a:graphicFrameLocks noChangeAspect="1"/>
          </p:cNvGraphicFramePr>
          <p:nvPr/>
        </p:nvGraphicFramePr>
        <p:xfrm>
          <a:off x="7937704" y="3577986"/>
          <a:ext cx="3270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3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704" y="3577986"/>
                        <a:ext cx="327025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5"/>
          <p:cNvGraphicFramePr>
            <a:graphicFrameLocks noChangeAspect="1"/>
          </p:cNvGraphicFramePr>
          <p:nvPr/>
        </p:nvGraphicFramePr>
        <p:xfrm>
          <a:off x="5531054" y="1569799"/>
          <a:ext cx="357187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13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1054" y="1569799"/>
                        <a:ext cx="357187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Oval 135"/>
          <p:cNvSpPr/>
          <p:nvPr/>
        </p:nvSpPr>
        <p:spPr>
          <a:xfrm>
            <a:off x="1043608" y="271540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/>
          <p:cNvSpPr/>
          <p:nvPr/>
        </p:nvSpPr>
        <p:spPr>
          <a:xfrm>
            <a:off x="1043608" y="3499385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/>
          <p:cNvSpPr/>
          <p:nvPr/>
        </p:nvSpPr>
        <p:spPr>
          <a:xfrm>
            <a:off x="1043608" y="194086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9" name="Object 138"/>
          <p:cNvGraphicFramePr>
            <a:graphicFrameLocks noChangeAspect="1"/>
          </p:cNvGraphicFramePr>
          <p:nvPr/>
        </p:nvGraphicFramePr>
        <p:xfrm>
          <a:off x="1227929" y="3573037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139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929" y="3573037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0" name="Straight Arrow Connector 139"/>
          <p:cNvCxnSpPr>
            <a:stCxn id="136" idx="6"/>
          </p:cNvCxnSpPr>
          <p:nvPr/>
        </p:nvCxnSpPr>
        <p:spPr>
          <a:xfrm flipV="1">
            <a:off x="1475656" y="2904403"/>
            <a:ext cx="720080" cy="97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37" idx="6"/>
          </p:cNvCxnSpPr>
          <p:nvPr/>
        </p:nvCxnSpPr>
        <p:spPr>
          <a:xfrm flipV="1">
            <a:off x="1475656" y="2904403"/>
            <a:ext cx="720080" cy="7937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8" idx="6"/>
          </p:cNvCxnSpPr>
          <p:nvPr/>
        </p:nvCxnSpPr>
        <p:spPr>
          <a:xfrm>
            <a:off x="1475656" y="2139589"/>
            <a:ext cx="720080" cy="764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" name="Object 142"/>
          <p:cNvGraphicFramePr>
            <a:graphicFrameLocks noChangeAspect="1"/>
          </p:cNvGraphicFramePr>
          <p:nvPr/>
        </p:nvGraphicFramePr>
        <p:xfrm>
          <a:off x="1695450" y="2024063"/>
          <a:ext cx="27940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11" imgW="177480" imgH="215640" progId="Equation.3">
                  <p:embed/>
                </p:oleObj>
              </mc:Choice>
              <mc:Fallback>
                <p:oleObj name="Equation" r:id="rId11" imgW="177480" imgH="215640" progId="Equation.3">
                  <p:embed/>
                  <p:pic>
                    <p:nvPicPr>
                      <p:cNvPr id="143" name="Object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2024063"/>
                        <a:ext cx="27940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143"/>
          <p:cNvGraphicFramePr>
            <a:graphicFrameLocks noChangeAspect="1"/>
          </p:cNvGraphicFramePr>
          <p:nvPr/>
        </p:nvGraphicFramePr>
        <p:xfrm>
          <a:off x="1536700" y="2568575"/>
          <a:ext cx="2984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13" imgW="190440" imgH="215640" progId="Equation.3">
                  <p:embed/>
                </p:oleObj>
              </mc:Choice>
              <mc:Fallback>
                <p:oleObj name="Equation" r:id="rId13" imgW="190440" imgH="215640" progId="Equation.3">
                  <p:embed/>
                  <p:pic>
                    <p:nvPicPr>
                      <p:cNvPr id="144" name="Object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2568575"/>
                        <a:ext cx="298450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144"/>
          <p:cNvGraphicFramePr>
            <a:graphicFrameLocks noChangeAspect="1"/>
          </p:cNvGraphicFramePr>
          <p:nvPr/>
        </p:nvGraphicFramePr>
        <p:xfrm>
          <a:off x="1770063" y="3240088"/>
          <a:ext cx="3000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15" imgW="190440" imgH="228600" progId="Equation.3">
                  <p:embed/>
                </p:oleObj>
              </mc:Choice>
              <mc:Fallback>
                <p:oleObj name="Equation" r:id="rId15" imgW="190440" imgH="228600" progId="Equation.3">
                  <p:embed/>
                  <p:pic>
                    <p:nvPicPr>
                      <p:cNvPr id="145" name="Object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3240088"/>
                        <a:ext cx="3000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145"/>
          <p:cNvGraphicFramePr>
            <a:graphicFrameLocks noChangeAspect="1"/>
          </p:cNvGraphicFramePr>
          <p:nvPr/>
        </p:nvGraphicFramePr>
        <p:xfrm>
          <a:off x="1165225" y="1985963"/>
          <a:ext cx="2381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146" name="Object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1985963"/>
                        <a:ext cx="238125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Object 146"/>
          <p:cNvGraphicFramePr>
            <a:graphicFrameLocks noChangeAspect="1"/>
          </p:cNvGraphicFramePr>
          <p:nvPr/>
        </p:nvGraphicFramePr>
        <p:xfrm>
          <a:off x="1165225" y="2714625"/>
          <a:ext cx="2571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147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2714625"/>
                        <a:ext cx="2571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705553"/>
              </p:ext>
            </p:extLst>
          </p:nvPr>
        </p:nvGraphicFramePr>
        <p:xfrm>
          <a:off x="2222500" y="2698750"/>
          <a:ext cx="43180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Equation" r:id="rId21" imgW="304560" imgH="203040" progId="Equation.3">
                  <p:embed/>
                </p:oleObj>
              </mc:Choice>
              <mc:Fallback>
                <p:oleObj name="Equation" r:id="rId21" imgW="304560" imgH="203040" progId="Equation.3">
                  <p:embed/>
                  <p:pic>
                    <p:nvPicPr>
                      <p:cNvPr id="14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2698750"/>
                        <a:ext cx="431800" cy="287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2"/>
          <p:cNvSpPr txBox="1">
            <a:spLocks noChangeArrowheads="1"/>
          </p:cNvSpPr>
          <p:nvPr/>
        </p:nvSpPr>
        <p:spPr bwMode="auto">
          <a:xfrm>
            <a:off x="700384" y="15278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i="1" kern="0" dirty="0">
                <a:solidFill>
                  <a:srgbClr val="000000"/>
                </a:solidFill>
              </a:rPr>
              <a:t>Hinge Loss</a:t>
            </a:r>
            <a:endParaRPr lang="fr-CA" sz="4400" i="1" kern="0" dirty="0">
              <a:solidFill>
                <a:srgbClr val="0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1206" y="913948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(2D et 2 classes)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4544705" y="4697530"/>
            <a:ext cx="3577084" cy="613035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Fonction de coût SVM (</a:t>
            </a:r>
            <a:r>
              <a:rPr lang="fr-CA" sz="1600" i="1" dirty="0" err="1">
                <a:solidFill>
                  <a:schemeClr val="tx1"/>
                </a:solidFill>
              </a:rPr>
              <a:t>hinge</a:t>
            </a:r>
            <a:r>
              <a:rPr lang="fr-CA" sz="1600" i="1" dirty="0">
                <a:solidFill>
                  <a:schemeClr val="tx1"/>
                </a:solidFill>
              </a:rPr>
              <a:t> </a:t>
            </a:r>
            <a:r>
              <a:rPr lang="fr-CA" sz="1600" i="1" dirty="0" err="1">
                <a:solidFill>
                  <a:schemeClr val="tx1"/>
                </a:solidFill>
              </a:rPr>
              <a:t>loss</a:t>
            </a:r>
            <a:r>
              <a:rPr lang="fr-CA" sz="16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CA" sz="1600" dirty="0">
                <a:solidFill>
                  <a:schemeClr val="tx1"/>
                </a:solidFill>
              </a:rPr>
              <a:t> et gradient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885961"/>
              </p:ext>
            </p:extLst>
          </p:nvPr>
        </p:nvGraphicFramePr>
        <p:xfrm>
          <a:off x="3401684" y="2698750"/>
          <a:ext cx="2428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Equation" r:id="rId23" imgW="1714320" imgH="241200" progId="Equation.3">
                  <p:embed/>
                </p:oleObj>
              </mc:Choice>
              <mc:Fallback>
                <p:oleObj name="Equation" r:id="rId23" imgW="1714320" imgH="241200" progId="Equation.3">
                  <p:embed/>
                  <p:pic>
                    <p:nvPicPr>
                      <p:cNvPr id="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684" y="2698750"/>
                        <a:ext cx="2428875" cy="3413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824537"/>
              </p:ext>
            </p:extLst>
          </p:nvPr>
        </p:nvGraphicFramePr>
        <p:xfrm>
          <a:off x="6310906" y="1355073"/>
          <a:ext cx="8270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Equation" r:id="rId25" imgW="583920" imgH="228600" progId="Equation.3">
                  <p:embed/>
                </p:oleObj>
              </mc:Choice>
              <mc:Fallback>
                <p:oleObj name="Equation" r:id="rId25" imgW="583920" imgH="228600" progId="Equation.3">
                  <p:embed/>
                  <p:pic>
                    <p:nvPicPr>
                      <p:cNvPr id="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0906" y="1355073"/>
                        <a:ext cx="827088" cy="3222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242570"/>
              </p:ext>
            </p:extLst>
          </p:nvPr>
        </p:nvGraphicFramePr>
        <p:xfrm>
          <a:off x="8106316" y="3140124"/>
          <a:ext cx="969963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Equation" r:id="rId27" imgW="685800" imgH="228600" progId="Equation.3">
                  <p:embed/>
                </p:oleObj>
              </mc:Choice>
              <mc:Fallback>
                <p:oleObj name="Equation" r:id="rId27" imgW="685800" imgH="228600" progId="Equation.3">
                  <p:embed/>
                  <p:pic>
                    <p:nvPicPr>
                      <p:cNvPr id="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6316" y="3140124"/>
                        <a:ext cx="969963" cy="3222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540955"/>
              </p:ext>
            </p:extLst>
          </p:nvPr>
        </p:nvGraphicFramePr>
        <p:xfrm>
          <a:off x="7893619" y="1403963"/>
          <a:ext cx="244094" cy="28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Equation" r:id="rId29" imgW="152280" imgH="177480" progId="Equation.3">
                  <p:embed/>
                </p:oleObj>
              </mc:Choice>
              <mc:Fallback>
                <p:oleObj name="Equation" r:id="rId29" imgW="152280" imgH="177480" progId="Equation.3">
                  <p:embed/>
                  <p:pic>
                    <p:nvPicPr>
                      <p:cNvPr id="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3619" y="1403963"/>
                        <a:ext cx="244094" cy="28358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595726"/>
              </p:ext>
            </p:extLst>
          </p:nvPr>
        </p:nvGraphicFramePr>
        <p:xfrm>
          <a:off x="739645" y="5146789"/>
          <a:ext cx="3109082" cy="1441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Equation" r:id="rId31" imgW="1752480" imgH="812520" progId="Equation.3">
                  <p:embed/>
                </p:oleObj>
              </mc:Choice>
              <mc:Fallback>
                <p:oleObj name="Equation" r:id="rId31" imgW="1752480" imgH="812520" progId="Equation.3">
                  <p:embed/>
                  <p:pic>
                    <p:nvPicPr>
                      <p:cNvPr id="7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645" y="5146789"/>
                        <a:ext cx="3109082" cy="144123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86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dirty="0" err="1">
                <a:solidFill>
                  <a:srgbClr val="00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2 Classes,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4 couches </a:t>
            </a:r>
            <a:r>
              <a:rPr lang="en-US" sz="4000" kern="0" dirty="0" err="1">
                <a:solidFill>
                  <a:srgbClr val="000000"/>
                </a:solidFill>
              </a:rPr>
              <a:t>cachées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115586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d’entrée</a:t>
            </a:r>
            <a:endParaRPr lang="en-US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64803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1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114320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2</a:t>
            </a:r>
            <a:endParaRPr lang="en-US" sz="1600" dirty="0"/>
          </a:p>
        </p:txBody>
      </p:sp>
      <p:sp>
        <p:nvSpPr>
          <p:cNvPr id="135" name="Oval 134"/>
          <p:cNvSpPr/>
          <p:nvPr/>
        </p:nvSpPr>
        <p:spPr>
          <a:xfrm>
            <a:off x="903915" y="316755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2118404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63483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/>
          <p:cNvSpPr/>
          <p:nvPr/>
        </p:nvSpPr>
        <p:spPr>
          <a:xfrm>
            <a:off x="4596343" y="3562355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72487"/>
              </p:ext>
            </p:extLst>
          </p:nvPr>
        </p:nvGraphicFramePr>
        <p:xfrm>
          <a:off x="962113" y="220864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5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20864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64395"/>
              </p:ext>
            </p:extLst>
          </p:nvPr>
        </p:nvGraphicFramePr>
        <p:xfrm>
          <a:off x="962113" y="272089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72089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284657"/>
              </p:ext>
            </p:extLst>
          </p:nvPr>
        </p:nvGraphicFramePr>
        <p:xfrm>
          <a:off x="962113" y="325138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7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25138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903477"/>
              </p:ext>
            </p:extLst>
          </p:nvPr>
        </p:nvGraphicFramePr>
        <p:xfrm>
          <a:off x="4650818" y="36546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8" name="Equation" r:id="rId7" imgW="152280" imgH="139680" progId="Equation.3">
                  <p:embed/>
                </p:oleObj>
              </mc:Choice>
              <mc:Fallback>
                <p:oleObj name="Equation" r:id="rId7" imgW="152280" imgH="139680" progId="Equation.3">
                  <p:embed/>
                  <p:pic>
                    <p:nvPicPr>
                      <p:cNvPr id="1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818" y="36546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81112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337264"/>
              </p:ext>
            </p:extLst>
          </p:nvPr>
        </p:nvGraphicFramePr>
        <p:xfrm>
          <a:off x="1056717" y="489940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89940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68215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144322"/>
              </p:ext>
            </p:extLst>
          </p:nvPr>
        </p:nvGraphicFramePr>
        <p:xfrm>
          <a:off x="962113" y="376598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0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76598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23552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310322"/>
              </p:ext>
            </p:extLst>
          </p:nvPr>
        </p:nvGraphicFramePr>
        <p:xfrm>
          <a:off x="962113" y="431935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31935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21687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4" name="Oval 173"/>
          <p:cNvSpPr/>
          <p:nvPr/>
        </p:nvSpPr>
        <p:spPr>
          <a:xfrm>
            <a:off x="155501" y="267870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/>
          <p:cNvSpPr/>
          <p:nvPr/>
        </p:nvSpPr>
        <p:spPr>
          <a:xfrm>
            <a:off x="155501" y="389764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477044"/>
              </p:ext>
            </p:extLst>
          </p:nvPr>
        </p:nvGraphicFramePr>
        <p:xfrm>
          <a:off x="237883" y="388962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2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88962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36143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987237"/>
              </p:ext>
            </p:extLst>
          </p:nvPr>
        </p:nvGraphicFramePr>
        <p:xfrm>
          <a:off x="305936" y="4463669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Equation" r:id="rId14" imgW="101520" imgH="164880" progId="Equation.3">
                  <p:embed/>
                </p:oleObj>
              </mc:Choice>
              <mc:Fallback>
                <p:oleObj name="Equation" r:id="rId14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463669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314102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28" name="Group 327"/>
          <p:cNvGrpSpPr/>
          <p:nvPr/>
        </p:nvGrpSpPr>
        <p:grpSpPr>
          <a:xfrm>
            <a:off x="564599" y="2321614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270661"/>
              </p:ext>
            </p:extLst>
          </p:nvPr>
        </p:nvGraphicFramePr>
        <p:xfrm>
          <a:off x="551358" y="1789746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4" name="Equation" r:id="rId15" imgW="291960" imgH="203040" progId="Equation.DSMT4">
                  <p:embed/>
                </p:oleObj>
              </mc:Choice>
              <mc:Fallback>
                <p:oleObj name="Equation" r:id="rId15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789746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321614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858123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3141568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3141568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3141568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3141568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45099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918284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813737"/>
              </p:ext>
            </p:extLst>
          </p:nvPr>
        </p:nvGraphicFramePr>
        <p:xfrm>
          <a:off x="1847209" y="300434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name="Equation" r:id="rId17" imgW="152280" imgH="139680" progId="Equation.3">
                  <p:embed/>
                </p:oleObj>
              </mc:Choice>
              <mc:Fallback>
                <p:oleObj name="Equation" r:id="rId17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00434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846800"/>
              </p:ext>
            </p:extLst>
          </p:nvPr>
        </p:nvGraphicFramePr>
        <p:xfrm>
          <a:off x="1847209" y="353483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6" name="Equation" r:id="rId18" imgW="152280" imgH="139680" progId="Equation.3">
                  <p:embed/>
                </p:oleObj>
              </mc:Choice>
              <mc:Fallback>
                <p:oleObj name="Equation" r:id="rId18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53483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96560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1667"/>
              </p:ext>
            </p:extLst>
          </p:nvPr>
        </p:nvGraphicFramePr>
        <p:xfrm>
          <a:off x="1847209" y="404943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Equation" r:id="rId19" imgW="152280" imgH="139680" progId="Equation.3">
                  <p:embed/>
                </p:oleObj>
              </mc:Choice>
              <mc:Fallback>
                <p:oleObj name="Equation" r:id="rId19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404943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321614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858123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370510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4168556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4168556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885111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321614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858123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37051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653955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653955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653955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55413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143961"/>
              </p:ext>
            </p:extLst>
          </p:nvPr>
        </p:nvGraphicFramePr>
        <p:xfrm>
          <a:off x="1945457" y="4642411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642411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155" idx="2"/>
          </p:cNvCxnSpPr>
          <p:nvPr/>
        </p:nvCxnSpPr>
        <p:spPr>
          <a:xfrm>
            <a:off x="4098079" y="1985746"/>
            <a:ext cx="498264" cy="17910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155" idx="2"/>
          </p:cNvCxnSpPr>
          <p:nvPr/>
        </p:nvCxnSpPr>
        <p:spPr>
          <a:xfrm>
            <a:off x="4102654" y="2498133"/>
            <a:ext cx="493689" cy="1278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155" idx="2"/>
          </p:cNvCxnSpPr>
          <p:nvPr/>
        </p:nvCxnSpPr>
        <p:spPr>
          <a:xfrm>
            <a:off x="4102261" y="3068073"/>
            <a:ext cx="494082" cy="708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155" idx="2"/>
          </p:cNvCxnSpPr>
          <p:nvPr/>
        </p:nvCxnSpPr>
        <p:spPr>
          <a:xfrm flipV="1">
            <a:off x="4160852" y="3776801"/>
            <a:ext cx="435491" cy="2019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252463"/>
              </p:ext>
            </p:extLst>
          </p:nvPr>
        </p:nvGraphicFramePr>
        <p:xfrm>
          <a:off x="1486716" y="2176411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Equation" r:id="rId20" imgW="279360" imgH="203040" progId="Equation.DSMT4">
                  <p:embed/>
                </p:oleObj>
              </mc:Choice>
              <mc:Fallback>
                <p:oleObj name="Equation" r:id="rId20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2176411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971432"/>
              </p:ext>
            </p:extLst>
          </p:nvPr>
        </p:nvGraphicFramePr>
        <p:xfrm>
          <a:off x="188207" y="3561648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Equation" r:id="rId22" imgW="266400" imgH="203040" progId="Equation.3">
                  <p:embed/>
                </p:oleObj>
              </mc:Choice>
              <mc:Fallback>
                <p:oleObj name="Equation" r:id="rId22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561648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72482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675678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19211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118500"/>
              </p:ext>
            </p:extLst>
          </p:nvPr>
        </p:nvGraphicFramePr>
        <p:xfrm>
          <a:off x="2712318" y="276591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76591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968703"/>
              </p:ext>
            </p:extLst>
          </p:nvPr>
        </p:nvGraphicFramePr>
        <p:xfrm>
          <a:off x="2712318" y="327816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27816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635050"/>
              </p:ext>
            </p:extLst>
          </p:nvPr>
        </p:nvGraphicFramePr>
        <p:xfrm>
          <a:off x="2712318" y="380866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3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80866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93765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9067"/>
              </p:ext>
            </p:extLst>
          </p:nvPr>
        </p:nvGraphicFramePr>
        <p:xfrm>
          <a:off x="2841678" y="5025936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4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5025936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23942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546675"/>
              </p:ext>
            </p:extLst>
          </p:nvPr>
        </p:nvGraphicFramePr>
        <p:xfrm>
          <a:off x="2712318" y="432326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32326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498133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3068073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878888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878888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3068073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3068073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37750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84478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440915"/>
              </p:ext>
            </p:extLst>
          </p:nvPr>
        </p:nvGraphicFramePr>
        <p:xfrm>
          <a:off x="3745129" y="29308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6" name="Equation" r:id="rId17" imgW="152280" imgH="139680" progId="Equation.3">
                  <p:embed/>
                </p:oleObj>
              </mc:Choice>
              <mc:Fallback>
                <p:oleObj name="Equation" r:id="rId17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9308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718265"/>
              </p:ext>
            </p:extLst>
          </p:nvPr>
        </p:nvGraphicFramePr>
        <p:xfrm>
          <a:off x="3745129" y="346133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7" name="Equation" r:id="rId18" imgW="152280" imgH="139680" progId="Equation.3">
                  <p:embed/>
                </p:oleObj>
              </mc:Choice>
              <mc:Fallback>
                <p:oleObj name="Equation" r:id="rId18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46133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89210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1135"/>
              </p:ext>
            </p:extLst>
          </p:nvPr>
        </p:nvGraphicFramePr>
        <p:xfrm>
          <a:off x="3745129" y="397593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" name="Equation" r:id="rId19" imgW="152280" imgH="139680" progId="Equation.3">
                  <p:embed/>
                </p:oleObj>
              </mc:Choice>
              <mc:Fallback>
                <p:oleObj name="Equation" r:id="rId19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97593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985746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498133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4095061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442385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878888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927784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3068073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878888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415397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5138418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580460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580460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59296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506754"/>
              </p:ext>
            </p:extLst>
          </p:nvPr>
        </p:nvGraphicFramePr>
        <p:xfrm>
          <a:off x="3893749" y="568124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68124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894405"/>
              </p:ext>
            </p:extLst>
          </p:nvPr>
        </p:nvGraphicFramePr>
        <p:xfrm>
          <a:off x="3029643" y="1930928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0" name="Equation" r:id="rId24" imgW="291960" imgH="203040" progId="Equation.DSMT4">
                  <p:embed/>
                </p:oleObj>
              </mc:Choice>
              <mc:Fallback>
                <p:oleObj name="Equation" r:id="rId24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930928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878888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3141568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3141568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29517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76246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672983"/>
              </p:ext>
            </p:extLst>
          </p:nvPr>
        </p:nvGraphicFramePr>
        <p:xfrm>
          <a:off x="3740947" y="184851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1" name="Equation" r:id="rId17" imgW="152280" imgH="139680" progId="Equation.3">
                  <p:embed/>
                </p:oleObj>
              </mc:Choice>
              <mc:Fallback>
                <p:oleObj name="Equation" r:id="rId17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84851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844431"/>
              </p:ext>
            </p:extLst>
          </p:nvPr>
        </p:nvGraphicFramePr>
        <p:xfrm>
          <a:off x="3740947" y="237900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2" name="Equation" r:id="rId18" imgW="152280" imgH="139680" progId="Equation.3">
                  <p:embed/>
                </p:oleObj>
              </mc:Choice>
              <mc:Fallback>
                <p:oleObj name="Equation" r:id="rId18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37900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42086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815658"/>
              </p:ext>
            </p:extLst>
          </p:nvPr>
        </p:nvGraphicFramePr>
        <p:xfrm>
          <a:off x="3769065" y="450469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3" name="Equation" r:id="rId18" imgW="152280" imgH="139680" progId="Equation.3">
                  <p:embed/>
                </p:oleObj>
              </mc:Choice>
              <mc:Fallback>
                <p:oleObj name="Equation" r:id="rId18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50469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93546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982333"/>
              </p:ext>
            </p:extLst>
          </p:nvPr>
        </p:nvGraphicFramePr>
        <p:xfrm>
          <a:off x="3769065" y="501929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4" name="Equation" r:id="rId19" imgW="152280" imgH="139680" progId="Equation.3">
                  <p:embed/>
                </p:oleObj>
              </mc:Choice>
              <mc:Fallback>
                <p:oleObj name="Equation" r:id="rId19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501929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671631"/>
              </p:ext>
            </p:extLst>
          </p:nvPr>
        </p:nvGraphicFramePr>
        <p:xfrm>
          <a:off x="2113427" y="2490984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5" name="Equation" r:id="rId26" imgW="291960" imgH="203040" progId="Equation.DSMT4">
                  <p:embed/>
                </p:oleObj>
              </mc:Choice>
              <mc:Fallback>
                <p:oleObj name="Equation" r:id="rId26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490984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442385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927784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415397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878888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878888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653955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415397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3141568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927784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4168556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442385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623817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92778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415397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155" idx="2"/>
          </p:cNvCxnSpPr>
          <p:nvPr/>
        </p:nvCxnSpPr>
        <p:spPr>
          <a:xfrm flipV="1">
            <a:off x="4130772" y="3776801"/>
            <a:ext cx="465571" cy="13616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155" idx="2"/>
          </p:cNvCxnSpPr>
          <p:nvPr/>
        </p:nvCxnSpPr>
        <p:spPr>
          <a:xfrm flipV="1">
            <a:off x="4130772" y="3776801"/>
            <a:ext cx="465571" cy="8470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155" idx="2"/>
          </p:cNvCxnSpPr>
          <p:nvPr/>
        </p:nvCxnSpPr>
        <p:spPr>
          <a:xfrm flipV="1">
            <a:off x="4106836" y="3776801"/>
            <a:ext cx="489507" cy="318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155" idx="2"/>
          </p:cNvCxnSpPr>
          <p:nvPr/>
        </p:nvCxnSpPr>
        <p:spPr>
          <a:xfrm>
            <a:off x="4106836" y="3580460"/>
            <a:ext cx="489507" cy="196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Rounded Rectangle 361"/>
          <p:cNvSpPr/>
          <p:nvPr/>
        </p:nvSpPr>
        <p:spPr>
          <a:xfrm>
            <a:off x="6062940" y="903560"/>
            <a:ext cx="2235623" cy="2624615"/>
          </a:xfrm>
          <a:prstGeom prst="roundRect">
            <a:avLst>
              <a:gd name="adj" fmla="val 7715"/>
            </a:avLst>
          </a:prstGeom>
          <a:solidFill>
            <a:srgbClr val="FFC000"/>
          </a:solidFill>
          <a:ln>
            <a:noFill/>
          </a:ln>
          <a:effectLst>
            <a:outerShdw blurRad="1905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7" name="Object 2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703063"/>
              </p:ext>
            </p:extLst>
          </p:nvPr>
        </p:nvGraphicFramePr>
        <p:xfrm>
          <a:off x="4309156" y="2266894"/>
          <a:ext cx="72866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6" name="Equation" r:id="rId28" imgW="266400" imgH="203040" progId="Equation.3">
                  <p:embed/>
                </p:oleObj>
              </mc:Choice>
              <mc:Fallback>
                <p:oleObj name="Equation" r:id="rId28" imgW="266400" imgH="203040" progId="Equation.3">
                  <p:embed/>
                  <p:pic>
                    <p:nvPicPr>
                      <p:cNvPr id="227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9156" y="2266894"/>
                        <a:ext cx="728663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862156"/>
              </p:ext>
            </p:extLst>
          </p:nvPr>
        </p:nvGraphicFramePr>
        <p:xfrm>
          <a:off x="4605100" y="4075556"/>
          <a:ext cx="4436731" cy="39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" name="Equation" r:id="rId30" imgW="2844720" imgH="253800" progId="Equation.3">
                  <p:embed/>
                </p:oleObj>
              </mc:Choice>
              <mc:Fallback>
                <p:oleObj name="Equation" r:id="rId30" imgW="2844720" imgH="253800" progId="Equation.3">
                  <p:embed/>
                  <p:pic>
                    <p:nvPicPr>
                      <p:cNvPr id="228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100" y="4075556"/>
                        <a:ext cx="4436731" cy="396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" name="Object 266"/>
          <p:cNvGraphicFramePr>
            <a:graphicFrameLocks noChangeAspect="1"/>
          </p:cNvGraphicFramePr>
          <p:nvPr/>
        </p:nvGraphicFramePr>
        <p:xfrm>
          <a:off x="6400793" y="960249"/>
          <a:ext cx="1659866" cy="2511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8" name="Equation" r:id="rId32" imgW="787320" imgH="1193760" progId="Equation.3">
                  <p:embed/>
                </p:oleObj>
              </mc:Choice>
              <mc:Fallback>
                <p:oleObj name="Equation" r:id="rId32" imgW="787320" imgH="1193760" progId="Equation.3">
                  <p:embed/>
                  <p:pic>
                    <p:nvPicPr>
                      <p:cNvPr id="267" name="Object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793" y="960249"/>
                        <a:ext cx="1659866" cy="2511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" name="TextBox 214"/>
          <p:cNvSpPr txBox="1"/>
          <p:nvPr/>
        </p:nvSpPr>
        <p:spPr>
          <a:xfrm>
            <a:off x="163051" y="5900001"/>
            <a:ext cx="8646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: plus on </a:t>
            </a:r>
            <a:r>
              <a:rPr lang="en-US" dirty="0" err="1"/>
              <a:t>augmente</a:t>
            </a:r>
            <a:r>
              <a:rPr lang="en-US" dirty="0"/>
              <a:t> le </a:t>
            </a:r>
            <a:r>
              <a:rPr lang="en-US" dirty="0" err="1"/>
              <a:t>nombre</a:t>
            </a:r>
            <a:r>
              <a:rPr lang="en-US" dirty="0"/>
              <a:t> de couches, plus le </a:t>
            </a:r>
            <a:r>
              <a:rPr lang="en-US" dirty="0" err="1"/>
              <a:t>réseau</a:t>
            </a:r>
            <a:r>
              <a:rPr lang="en-US" dirty="0"/>
              <a:t> </a:t>
            </a:r>
          </a:p>
          <a:p>
            <a:r>
              <a:rPr lang="en-US" dirty="0"/>
              <a:t>             </a:t>
            </a:r>
            <a:r>
              <a:rPr lang="en-US" dirty="0" err="1"/>
              <a:t>devient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profond</a:t>
            </a:r>
            <a:r>
              <a:rPr lang="en-US" dirty="0"/>
              <a:t> et plus on </a:t>
            </a:r>
            <a:r>
              <a:rPr lang="en-US" b="1" dirty="0" err="1">
                <a:solidFill>
                  <a:srgbClr val="FF0000"/>
                </a:solidFill>
              </a:rPr>
              <a:t>augmente</a:t>
            </a:r>
            <a:r>
              <a:rPr lang="fr-CA" b="1" dirty="0">
                <a:solidFill>
                  <a:srgbClr val="FF0000"/>
                </a:solidFill>
              </a:rPr>
              <a:t> la capacité </a:t>
            </a:r>
            <a:r>
              <a:rPr lang="fr-CA" dirty="0"/>
              <a:t>du réseau.</a:t>
            </a:r>
            <a:endParaRPr lang="en-US" dirty="0"/>
          </a:p>
        </p:txBody>
      </p:sp>
      <p:graphicFrame>
        <p:nvGraphicFramePr>
          <p:cNvPr id="270" name="Object 2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873529"/>
              </p:ext>
            </p:extLst>
          </p:nvPr>
        </p:nvGraphicFramePr>
        <p:xfrm>
          <a:off x="248513" y="2225021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9" name="Equation" r:id="rId34" imgW="152280" imgH="215640" progId="Equation.3">
                  <p:embed/>
                </p:oleObj>
              </mc:Choice>
              <mc:Fallback>
                <p:oleObj name="Equation" r:id="rId34" imgW="152280" imgH="215640" progId="Equation.3">
                  <p:embed/>
                  <p:pic>
                    <p:nvPicPr>
                      <p:cNvPr id="270" name="Object 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13" y="2225021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2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425700"/>
              </p:ext>
            </p:extLst>
          </p:nvPr>
        </p:nvGraphicFramePr>
        <p:xfrm>
          <a:off x="266142" y="268802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" name="Equation" r:id="rId36" imgW="164880" imgH="228600" progId="Equation.DSMT4">
                  <p:embed/>
                </p:oleObj>
              </mc:Choice>
              <mc:Fallback>
                <p:oleObj name="Equation" r:id="rId36" imgW="164880" imgH="228600" progId="Equation.DSMT4">
                  <p:embed/>
                  <p:pic>
                    <p:nvPicPr>
                      <p:cNvPr id="271" name="Object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42" y="268802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" name="Object 2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815071"/>
              </p:ext>
            </p:extLst>
          </p:nvPr>
        </p:nvGraphicFramePr>
        <p:xfrm>
          <a:off x="261661" y="3120457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1" name="Equation" r:id="rId38" imgW="164880" imgH="228600" progId="Equation.3">
                  <p:embed/>
                </p:oleObj>
              </mc:Choice>
              <mc:Fallback>
                <p:oleObj name="Equation" r:id="rId38" imgW="164880" imgH="228600" progId="Equation.3">
                  <p:embed/>
                  <p:pic>
                    <p:nvPicPr>
                      <p:cNvPr id="273" name="Object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61" y="3120457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8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41418" y="327758"/>
            <a:ext cx="938784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600" kern="0" dirty="0" err="1">
                <a:solidFill>
                  <a:srgbClr val="000000"/>
                </a:solidFill>
                <a:latin typeface="+mj-lt"/>
              </a:rPr>
              <a:t>Réseau</a:t>
            </a:r>
            <a:r>
              <a:rPr lang="en-US" sz="2600" kern="0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2600" kern="0" dirty="0" err="1">
                <a:solidFill>
                  <a:srgbClr val="000000"/>
                </a:solidFill>
                <a:latin typeface="+mj-lt"/>
              </a:rPr>
              <a:t>neurones</a:t>
            </a:r>
            <a:r>
              <a:rPr lang="en-US" sz="26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kern="0" dirty="0" err="1">
                <a:solidFill>
                  <a:srgbClr val="000000"/>
                </a:solidFill>
                <a:latin typeface="+mj-lt"/>
              </a:rPr>
              <a:t>multicouches</a:t>
            </a:r>
            <a:r>
              <a:rPr lang="en-US" sz="2600" kern="0" dirty="0">
                <a:solidFill>
                  <a:srgbClr val="000000"/>
                </a:solidFill>
                <a:latin typeface="+mj-lt"/>
              </a:rPr>
              <a:t> = </a:t>
            </a:r>
            <a:r>
              <a:rPr lang="en-US" sz="2600" kern="0" dirty="0" err="1">
                <a:solidFill>
                  <a:srgbClr val="000000"/>
                </a:solidFill>
                <a:latin typeface="+mj-lt"/>
              </a:rPr>
              <a:t>apprendre</a:t>
            </a:r>
            <a:r>
              <a:rPr lang="en-US" sz="26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kern="0" dirty="0" err="1">
                <a:solidFill>
                  <a:srgbClr val="000000"/>
                </a:solidFill>
                <a:latin typeface="+mj-lt"/>
              </a:rPr>
              <a:t>une</a:t>
            </a:r>
            <a:r>
              <a:rPr lang="en-US" sz="2600" kern="0" dirty="0">
                <a:solidFill>
                  <a:srgbClr val="000000"/>
                </a:solidFill>
                <a:latin typeface="+mj-lt"/>
              </a:rPr>
              <a:t> function de base  </a:t>
            </a:r>
            <a:endParaRPr lang="fr-CA" sz="2600" kern="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36866" y="1354975"/>
            <a:ext cx="4937760" cy="3117272"/>
            <a:chOff x="3275904" y="1460549"/>
            <a:chExt cx="4887206" cy="4236413"/>
          </a:xfrm>
        </p:grpSpPr>
        <p:sp>
          <p:nvSpPr>
            <p:cNvPr id="135" name="Oval 134"/>
            <p:cNvSpPr/>
            <p:nvPr/>
          </p:nvSpPr>
          <p:spPr>
            <a:xfrm>
              <a:off x="4024319" y="2865640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6074" y="1816491"/>
              <a:ext cx="376392" cy="40641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1" name="Oval 150"/>
            <p:cNvSpPr/>
            <p:nvPr/>
          </p:nvSpPr>
          <p:spPr>
            <a:xfrm>
              <a:off x="4028894" y="2332926"/>
              <a:ext cx="410755" cy="446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5" name="Oval 154"/>
            <p:cNvSpPr/>
            <p:nvPr/>
          </p:nvSpPr>
          <p:spPr>
            <a:xfrm>
              <a:off x="7716747" y="3260442"/>
              <a:ext cx="446363" cy="428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56" name="Object 6"/>
            <p:cNvGraphicFramePr>
              <a:graphicFrameLocks noChangeAspect="1"/>
            </p:cNvGraphicFramePr>
            <p:nvPr/>
          </p:nvGraphicFramePr>
          <p:xfrm>
            <a:off x="4082517" y="1906728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89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1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517" y="1906728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7" name="Object 6"/>
            <p:cNvGraphicFramePr>
              <a:graphicFrameLocks noChangeAspect="1"/>
            </p:cNvGraphicFramePr>
            <p:nvPr/>
          </p:nvGraphicFramePr>
          <p:xfrm>
            <a:off x="4082517" y="2418982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0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517" y="2418982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8" name="Object 6"/>
            <p:cNvGraphicFramePr>
              <a:graphicFrameLocks noChangeAspect="1"/>
            </p:cNvGraphicFramePr>
            <p:nvPr/>
          </p:nvGraphicFramePr>
          <p:xfrm>
            <a:off x="4082517" y="2949473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1" name="Equation" r:id="rId6" imgW="152280" imgH="139680" progId="Equation.3">
                    <p:embed/>
                  </p:oleObj>
                </mc:Choice>
                <mc:Fallback>
                  <p:oleObj name="Equation" r:id="rId6" imgW="152280" imgH="139680" progId="Equation.3">
                    <p:embed/>
                    <p:pic>
                      <p:nvPicPr>
                        <p:cNvPr id="1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517" y="2949473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9" name="Object 6"/>
            <p:cNvGraphicFramePr>
              <a:graphicFrameLocks noChangeAspect="1"/>
            </p:cNvGraphicFramePr>
            <p:nvPr/>
          </p:nvGraphicFramePr>
          <p:xfrm>
            <a:off x="7771222" y="3352713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2" name="Equation" r:id="rId7" imgW="152280" imgH="139680" progId="Equation.3">
                    <p:embed/>
                  </p:oleObj>
                </mc:Choice>
                <mc:Fallback>
                  <p:oleObj name="Equation" r:id="rId7" imgW="152280" imgH="139680" progId="Equation.3">
                    <p:embed/>
                    <p:pic>
                      <p:nvPicPr>
                        <p:cNvPr id="1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71222" y="3352713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0" name="Oval 159"/>
            <p:cNvSpPr/>
            <p:nvPr/>
          </p:nvSpPr>
          <p:spPr>
            <a:xfrm>
              <a:off x="4024319" y="4509209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61" name="Object 160"/>
            <p:cNvGraphicFramePr>
              <a:graphicFrameLocks noChangeAspect="1"/>
            </p:cNvGraphicFramePr>
            <p:nvPr/>
          </p:nvGraphicFramePr>
          <p:xfrm>
            <a:off x="4177121" y="4597491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3" name="Equation" r:id="rId8" imgW="101520" imgH="164880" progId="Equation.3">
                    <p:embed/>
                  </p:oleObj>
                </mc:Choice>
                <mc:Fallback>
                  <p:oleObj name="Equation" r:id="rId8" imgW="101520" imgH="164880" progId="Equation.3">
                    <p:embed/>
                    <p:pic>
                      <p:nvPicPr>
                        <p:cNvPr id="161" name="Object 1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7121" y="4597491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2" name="Oval 161"/>
            <p:cNvSpPr/>
            <p:nvPr/>
          </p:nvSpPr>
          <p:spPr>
            <a:xfrm>
              <a:off x="4024319" y="3380241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63" name="Object 6"/>
            <p:cNvGraphicFramePr>
              <a:graphicFrameLocks noChangeAspect="1"/>
            </p:cNvGraphicFramePr>
            <p:nvPr/>
          </p:nvGraphicFramePr>
          <p:xfrm>
            <a:off x="4082517" y="3464074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4" name="Equation" r:id="rId10" imgW="152280" imgH="139680" progId="Equation.3">
                    <p:embed/>
                  </p:oleObj>
                </mc:Choice>
                <mc:Fallback>
                  <p:oleObj name="Equation" r:id="rId10" imgW="152280" imgH="139680" progId="Equation.3">
                    <p:embed/>
                    <p:pic>
                      <p:nvPicPr>
                        <p:cNvPr id="1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517" y="3464074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" name="Oval 163"/>
            <p:cNvSpPr/>
            <p:nvPr/>
          </p:nvSpPr>
          <p:spPr>
            <a:xfrm>
              <a:off x="4024319" y="3933610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65" name="Object 6"/>
            <p:cNvGraphicFramePr>
              <a:graphicFrameLocks noChangeAspect="1"/>
            </p:cNvGraphicFramePr>
            <p:nvPr/>
          </p:nvGraphicFramePr>
          <p:xfrm>
            <a:off x="4082517" y="4017443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5" name="Equation" r:id="rId11" imgW="152280" imgH="139680" progId="Equation.3">
                    <p:embed/>
                  </p:oleObj>
                </mc:Choice>
                <mc:Fallback>
                  <p:oleObj name="Equation" r:id="rId11" imgW="152280" imgH="139680" progId="Equation.3">
                    <p:embed/>
                    <p:pic>
                      <p:nvPicPr>
                        <p:cNvPr id="16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517" y="4017443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2" name="Oval 171"/>
            <p:cNvSpPr/>
            <p:nvPr/>
          </p:nvSpPr>
          <p:spPr>
            <a:xfrm>
              <a:off x="3275904" y="1914963"/>
              <a:ext cx="409098" cy="36415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73" name="Object 172"/>
            <p:cNvGraphicFramePr>
              <a:graphicFrameLocks noChangeAspect="1"/>
            </p:cNvGraphicFramePr>
            <p:nvPr/>
          </p:nvGraphicFramePr>
          <p:xfrm>
            <a:off x="3358217" y="1906410"/>
            <a:ext cx="244475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6" name="Equation" r:id="rId12" imgW="164880" imgH="228600" progId="Equation.3">
                    <p:embed/>
                  </p:oleObj>
                </mc:Choice>
                <mc:Fallback>
                  <p:oleObj name="Equation" r:id="rId12" imgW="164880" imgH="228600" progId="Equation.3">
                    <p:embed/>
                    <p:pic>
                      <p:nvPicPr>
                        <p:cNvPr id="173" name="Object 1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8217" y="1906410"/>
                          <a:ext cx="244475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" name="Oval 173"/>
            <p:cNvSpPr/>
            <p:nvPr/>
          </p:nvSpPr>
          <p:spPr>
            <a:xfrm>
              <a:off x="3275904" y="2376796"/>
              <a:ext cx="409098" cy="36415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75" name="Object 174"/>
            <p:cNvGraphicFramePr>
              <a:graphicFrameLocks noChangeAspect="1"/>
            </p:cNvGraphicFramePr>
            <p:nvPr/>
          </p:nvGraphicFramePr>
          <p:xfrm>
            <a:off x="3367742" y="2377897"/>
            <a:ext cx="225425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7" name="Equation" r:id="rId14" imgW="152280" imgH="215640" progId="Equation.3">
                    <p:embed/>
                  </p:oleObj>
                </mc:Choice>
                <mc:Fallback>
                  <p:oleObj name="Equation" r:id="rId14" imgW="152280" imgH="215640" progId="Equation.3">
                    <p:embed/>
                    <p:pic>
                      <p:nvPicPr>
                        <p:cNvPr id="175" name="Object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742" y="2377897"/>
                          <a:ext cx="225425" cy="307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6" name="Oval 175"/>
            <p:cNvSpPr/>
            <p:nvPr/>
          </p:nvSpPr>
          <p:spPr>
            <a:xfrm>
              <a:off x="3275904" y="3595728"/>
              <a:ext cx="409098" cy="36415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8" name="Oval 177"/>
            <p:cNvSpPr/>
            <p:nvPr/>
          </p:nvSpPr>
          <p:spPr>
            <a:xfrm>
              <a:off x="3275904" y="4059518"/>
              <a:ext cx="409098" cy="36415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79" name="Object 178"/>
            <p:cNvGraphicFramePr>
              <a:graphicFrameLocks noChangeAspect="1"/>
            </p:cNvGraphicFramePr>
            <p:nvPr/>
          </p:nvGraphicFramePr>
          <p:xfrm>
            <a:off x="3426340" y="4161755"/>
            <a:ext cx="108229" cy="169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8" name="Equation" r:id="rId16" imgW="101520" imgH="164880" progId="Equation.3">
                    <p:embed/>
                  </p:oleObj>
                </mc:Choice>
                <mc:Fallback>
                  <p:oleObj name="Equation" r:id="rId16" imgW="101520" imgH="164880" progId="Equation.3">
                    <p:embed/>
                    <p:pic>
                      <p:nvPicPr>
                        <p:cNvPr id="179" name="Object 1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6340" y="4161755"/>
                          <a:ext cx="108229" cy="1696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0" name="Oval 179"/>
            <p:cNvSpPr/>
            <p:nvPr/>
          </p:nvSpPr>
          <p:spPr>
            <a:xfrm>
              <a:off x="3275904" y="2839108"/>
              <a:ext cx="409098" cy="36415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81" name="Object 180"/>
            <p:cNvGraphicFramePr>
              <a:graphicFrameLocks noChangeAspect="1"/>
            </p:cNvGraphicFramePr>
            <p:nvPr/>
          </p:nvGraphicFramePr>
          <p:xfrm>
            <a:off x="3358287" y="2830472"/>
            <a:ext cx="244475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9" name="Equation" r:id="rId17" imgW="164880" imgH="228600" progId="Equation.DSMT4">
                    <p:embed/>
                  </p:oleObj>
                </mc:Choice>
                <mc:Fallback>
                  <p:oleObj name="Equation" r:id="rId17" imgW="164880" imgH="228600" progId="Equation.DSMT4">
                    <p:embed/>
                    <p:pic>
                      <p:nvPicPr>
                        <p:cNvPr id="181" name="Object 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8287" y="2830472"/>
                          <a:ext cx="244475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8" name="Group 327"/>
            <p:cNvGrpSpPr/>
            <p:nvPr/>
          </p:nvGrpSpPr>
          <p:grpSpPr>
            <a:xfrm>
              <a:off x="3685002" y="2019701"/>
              <a:ext cx="361072" cy="2221893"/>
              <a:chOff x="514368" y="2457710"/>
              <a:chExt cx="673388" cy="2221893"/>
            </a:xfrm>
          </p:grpSpPr>
          <p:cxnSp>
            <p:nvCxnSpPr>
              <p:cNvPr id="136" name="Straight Arrow Connector 135"/>
              <p:cNvCxnSpPr>
                <a:stCxn id="180" idx="6"/>
                <a:endCxn id="135" idx="2"/>
              </p:cNvCxnSpPr>
              <p:nvPr/>
            </p:nvCxnSpPr>
            <p:spPr>
              <a:xfrm>
                <a:off x="514368" y="3459193"/>
                <a:ext cx="632813" cy="474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78" idx="6"/>
                <a:endCxn id="135" idx="2"/>
              </p:cNvCxnSpPr>
              <p:nvPr/>
            </p:nvCxnSpPr>
            <p:spPr>
              <a:xfrm flipV="1">
                <a:off x="514368" y="3506606"/>
                <a:ext cx="632813" cy="11729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174" idx="6"/>
                <a:endCxn id="135" idx="2"/>
              </p:cNvCxnSpPr>
              <p:nvPr/>
            </p:nvCxnSpPr>
            <p:spPr>
              <a:xfrm>
                <a:off x="514368" y="2996881"/>
                <a:ext cx="632813" cy="5097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176" idx="6"/>
                <a:endCxn id="141" idx="2"/>
              </p:cNvCxnSpPr>
              <p:nvPr/>
            </p:nvCxnSpPr>
            <p:spPr>
              <a:xfrm flipV="1">
                <a:off x="514368" y="2457710"/>
                <a:ext cx="673388" cy="17581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>
                <a:stCxn id="180" idx="6"/>
                <a:endCxn id="141" idx="2"/>
              </p:cNvCxnSpPr>
              <p:nvPr/>
            </p:nvCxnSpPr>
            <p:spPr>
              <a:xfrm flipV="1">
                <a:off x="514368" y="2457710"/>
                <a:ext cx="673388" cy="10014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>
                <a:stCxn id="172" idx="6"/>
                <a:endCxn id="141" idx="2"/>
              </p:cNvCxnSpPr>
              <p:nvPr/>
            </p:nvCxnSpPr>
            <p:spPr>
              <a:xfrm flipV="1">
                <a:off x="514368" y="2457710"/>
                <a:ext cx="673388" cy="773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/>
              <p:cNvCxnSpPr>
                <a:stCxn id="178" idx="6"/>
                <a:endCxn id="151" idx="2"/>
              </p:cNvCxnSpPr>
              <p:nvPr/>
            </p:nvCxnSpPr>
            <p:spPr>
              <a:xfrm flipV="1">
                <a:off x="514368" y="2994219"/>
                <a:ext cx="641345" cy="16853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>
                <a:stCxn id="176" idx="6"/>
                <a:endCxn id="151" idx="2"/>
              </p:cNvCxnSpPr>
              <p:nvPr/>
            </p:nvCxnSpPr>
            <p:spPr>
              <a:xfrm flipV="1">
                <a:off x="514368" y="2994219"/>
                <a:ext cx="641345" cy="12215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>
                <a:stCxn id="174" idx="6"/>
                <a:endCxn id="151" idx="2"/>
              </p:cNvCxnSpPr>
              <p:nvPr/>
            </p:nvCxnSpPr>
            <p:spPr>
              <a:xfrm flipV="1">
                <a:off x="514368" y="2994219"/>
                <a:ext cx="641345" cy="26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>
                <a:stCxn id="178" idx="6"/>
                <a:endCxn id="162" idx="2"/>
              </p:cNvCxnSpPr>
              <p:nvPr/>
            </p:nvCxnSpPr>
            <p:spPr>
              <a:xfrm flipV="1">
                <a:off x="514368" y="4021207"/>
                <a:ext cx="632813" cy="6583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/>
              <p:cNvCxnSpPr>
                <a:stCxn id="178" idx="6"/>
                <a:endCxn id="164" idx="2"/>
              </p:cNvCxnSpPr>
              <p:nvPr/>
            </p:nvCxnSpPr>
            <p:spPr>
              <a:xfrm flipV="1">
                <a:off x="514368" y="4574576"/>
                <a:ext cx="632813" cy="1050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180" idx="6"/>
                <a:endCxn id="162" idx="2"/>
              </p:cNvCxnSpPr>
              <p:nvPr/>
            </p:nvCxnSpPr>
            <p:spPr>
              <a:xfrm>
                <a:off x="514368" y="3459193"/>
                <a:ext cx="632813" cy="5620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>
                <a:stCxn id="176" idx="6"/>
                <a:endCxn id="164" idx="2"/>
              </p:cNvCxnSpPr>
              <p:nvPr/>
            </p:nvCxnSpPr>
            <p:spPr>
              <a:xfrm>
                <a:off x="514368" y="4215813"/>
                <a:ext cx="632813" cy="3587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>
                <a:stCxn id="172" idx="6"/>
                <a:endCxn id="162" idx="2"/>
              </p:cNvCxnSpPr>
              <p:nvPr/>
            </p:nvCxnSpPr>
            <p:spPr>
              <a:xfrm>
                <a:off x="514368" y="2535048"/>
                <a:ext cx="632813" cy="14861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stCxn id="174" idx="6"/>
                <a:endCxn id="164" idx="2"/>
              </p:cNvCxnSpPr>
              <p:nvPr/>
            </p:nvCxnSpPr>
            <p:spPr>
              <a:xfrm>
                <a:off x="514368" y="2996881"/>
                <a:ext cx="632813" cy="15776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>
                <a:stCxn id="172" idx="6"/>
                <a:endCxn id="151" idx="2"/>
              </p:cNvCxnSpPr>
              <p:nvPr/>
            </p:nvCxnSpPr>
            <p:spPr>
              <a:xfrm>
                <a:off x="514368" y="2535048"/>
                <a:ext cx="641345" cy="4591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4" name="Straight Arrow Connector 183"/>
            <p:cNvCxnSpPr>
              <a:endCxn id="191" idx="2"/>
            </p:cNvCxnSpPr>
            <p:nvPr/>
          </p:nvCxnSpPr>
          <p:spPr>
            <a:xfrm>
              <a:off x="4422467" y="2019700"/>
              <a:ext cx="491523" cy="819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191" idx="2"/>
            </p:cNvCxnSpPr>
            <p:nvPr/>
          </p:nvCxnSpPr>
          <p:spPr>
            <a:xfrm>
              <a:off x="4439649" y="2556210"/>
              <a:ext cx="474341" cy="2834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endCxn id="191" idx="2"/>
            </p:cNvCxnSpPr>
            <p:nvPr/>
          </p:nvCxnSpPr>
          <p:spPr>
            <a:xfrm flipV="1">
              <a:off x="4444223" y="2839654"/>
              <a:ext cx="469766" cy="2289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191" idx="2"/>
            </p:cNvCxnSpPr>
            <p:nvPr/>
          </p:nvCxnSpPr>
          <p:spPr>
            <a:xfrm flipV="1">
              <a:off x="4444223" y="2839655"/>
              <a:ext cx="469766" cy="18725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endCxn id="191" idx="2"/>
            </p:cNvCxnSpPr>
            <p:nvPr/>
          </p:nvCxnSpPr>
          <p:spPr>
            <a:xfrm flipV="1">
              <a:off x="4444223" y="2839654"/>
              <a:ext cx="469766" cy="1296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endCxn id="191" idx="2"/>
            </p:cNvCxnSpPr>
            <p:nvPr/>
          </p:nvCxnSpPr>
          <p:spPr>
            <a:xfrm flipV="1">
              <a:off x="4444223" y="2839655"/>
              <a:ext cx="469766" cy="7435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4909415" y="3149085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91" name="Oval 190"/>
            <p:cNvSpPr/>
            <p:nvPr/>
          </p:nvSpPr>
          <p:spPr>
            <a:xfrm>
              <a:off x="4913990" y="2616371"/>
              <a:ext cx="410755" cy="446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2" name="Object 6"/>
            <p:cNvGraphicFramePr>
              <a:graphicFrameLocks noChangeAspect="1"/>
            </p:cNvGraphicFramePr>
            <p:nvPr/>
          </p:nvGraphicFramePr>
          <p:xfrm>
            <a:off x="4967613" y="2702427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0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19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613" y="2702427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" name="Object 6"/>
            <p:cNvGraphicFramePr>
              <a:graphicFrameLocks noChangeAspect="1"/>
            </p:cNvGraphicFramePr>
            <p:nvPr/>
          </p:nvGraphicFramePr>
          <p:xfrm>
            <a:off x="4967613" y="3232918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1" name="Equation" r:id="rId20" imgW="152280" imgH="139680" progId="Equation.3">
                    <p:embed/>
                  </p:oleObj>
                </mc:Choice>
                <mc:Fallback>
                  <p:oleObj name="Equation" r:id="rId20" imgW="152280" imgH="139680" progId="Equation.3">
                    <p:embed/>
                    <p:pic>
                      <p:nvPicPr>
                        <p:cNvPr id="19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613" y="3232918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" name="Oval 193"/>
            <p:cNvSpPr/>
            <p:nvPr/>
          </p:nvSpPr>
          <p:spPr>
            <a:xfrm>
              <a:off x="4909415" y="3663686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5" name="Object 6"/>
            <p:cNvGraphicFramePr>
              <a:graphicFrameLocks noChangeAspect="1"/>
            </p:cNvGraphicFramePr>
            <p:nvPr/>
          </p:nvGraphicFramePr>
          <p:xfrm>
            <a:off x="4967613" y="3747519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2" name="Equation" r:id="rId21" imgW="152280" imgH="139680" progId="Equation.3">
                    <p:embed/>
                  </p:oleObj>
                </mc:Choice>
                <mc:Fallback>
                  <p:oleObj name="Equation" r:id="rId21" imgW="152280" imgH="139680" progId="Equation.3">
                    <p:embed/>
                    <p:pic>
                      <p:nvPicPr>
                        <p:cNvPr id="19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613" y="3747519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6" name="Straight Arrow Connector 195"/>
            <p:cNvCxnSpPr/>
            <p:nvPr/>
          </p:nvCxnSpPr>
          <p:spPr>
            <a:xfrm>
              <a:off x="4422467" y="2019700"/>
              <a:ext cx="505877" cy="18469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endCxn id="194" idx="2"/>
            </p:cNvCxnSpPr>
            <p:nvPr/>
          </p:nvCxnSpPr>
          <p:spPr>
            <a:xfrm>
              <a:off x="4439648" y="2556210"/>
              <a:ext cx="469766" cy="13104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endCxn id="194" idx="2"/>
            </p:cNvCxnSpPr>
            <p:nvPr/>
          </p:nvCxnSpPr>
          <p:spPr>
            <a:xfrm>
              <a:off x="4444224" y="3068596"/>
              <a:ext cx="465191" cy="7980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endCxn id="194" idx="2"/>
            </p:cNvCxnSpPr>
            <p:nvPr/>
          </p:nvCxnSpPr>
          <p:spPr>
            <a:xfrm flipV="1">
              <a:off x="4444224" y="3866643"/>
              <a:ext cx="465191" cy="8455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endCxn id="194" idx="2"/>
            </p:cNvCxnSpPr>
            <p:nvPr/>
          </p:nvCxnSpPr>
          <p:spPr>
            <a:xfrm flipV="1">
              <a:off x="4444224" y="3866642"/>
              <a:ext cx="465191" cy="2699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endCxn id="194" idx="2"/>
            </p:cNvCxnSpPr>
            <p:nvPr/>
          </p:nvCxnSpPr>
          <p:spPr>
            <a:xfrm>
              <a:off x="4444224" y="3583198"/>
              <a:ext cx="465191" cy="2834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endCxn id="190" idx="2"/>
            </p:cNvCxnSpPr>
            <p:nvPr/>
          </p:nvCxnSpPr>
          <p:spPr>
            <a:xfrm>
              <a:off x="4422466" y="2019701"/>
              <a:ext cx="486948" cy="13323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endCxn id="190" idx="2"/>
            </p:cNvCxnSpPr>
            <p:nvPr/>
          </p:nvCxnSpPr>
          <p:spPr>
            <a:xfrm>
              <a:off x="4439648" y="2556209"/>
              <a:ext cx="469766" cy="7958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endCxn id="190" idx="2"/>
            </p:cNvCxnSpPr>
            <p:nvPr/>
          </p:nvCxnSpPr>
          <p:spPr>
            <a:xfrm>
              <a:off x="4444224" y="3068597"/>
              <a:ext cx="465191" cy="2834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0" idx="2"/>
            </p:cNvCxnSpPr>
            <p:nvPr/>
          </p:nvCxnSpPr>
          <p:spPr>
            <a:xfrm flipV="1">
              <a:off x="4444224" y="3352041"/>
              <a:ext cx="465191" cy="1360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endCxn id="190" idx="2"/>
            </p:cNvCxnSpPr>
            <p:nvPr/>
          </p:nvCxnSpPr>
          <p:spPr>
            <a:xfrm flipV="1">
              <a:off x="4444224" y="3352042"/>
              <a:ext cx="465191" cy="7845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endCxn id="190" idx="2"/>
            </p:cNvCxnSpPr>
            <p:nvPr/>
          </p:nvCxnSpPr>
          <p:spPr>
            <a:xfrm flipV="1">
              <a:off x="4444224" y="3352041"/>
              <a:ext cx="465191" cy="2311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4913059" y="4252216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09" name="Object 208"/>
            <p:cNvGraphicFramePr>
              <a:graphicFrameLocks noChangeAspect="1"/>
            </p:cNvGraphicFramePr>
            <p:nvPr/>
          </p:nvGraphicFramePr>
          <p:xfrm>
            <a:off x="5065861" y="4340498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3" name="Equation" r:id="rId8" imgW="101520" imgH="164880" progId="Equation.3">
                    <p:embed/>
                  </p:oleObj>
                </mc:Choice>
                <mc:Fallback>
                  <p:oleObj name="Equation" r:id="rId8" imgW="101520" imgH="164880" progId="Equation.3">
                    <p:embed/>
                    <p:pic>
                      <p:nvPicPr>
                        <p:cNvPr id="209" name="Object 2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5861" y="4340498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0" name="Straight Arrow Connector 209"/>
            <p:cNvCxnSpPr>
              <a:stCxn id="260" idx="6"/>
              <a:endCxn id="155" idx="2"/>
            </p:cNvCxnSpPr>
            <p:nvPr/>
          </p:nvCxnSpPr>
          <p:spPr>
            <a:xfrm>
              <a:off x="7218482" y="1683833"/>
              <a:ext cx="498264" cy="1791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259" idx="6"/>
              <a:endCxn id="155" idx="2"/>
            </p:cNvCxnSpPr>
            <p:nvPr/>
          </p:nvCxnSpPr>
          <p:spPr>
            <a:xfrm>
              <a:off x="7223058" y="2196219"/>
              <a:ext cx="493689" cy="12786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236" idx="6"/>
              <a:endCxn id="155" idx="2"/>
            </p:cNvCxnSpPr>
            <p:nvPr/>
          </p:nvCxnSpPr>
          <p:spPr>
            <a:xfrm>
              <a:off x="7222664" y="2766159"/>
              <a:ext cx="494082" cy="7087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253" idx="6"/>
              <a:endCxn id="155" idx="2"/>
            </p:cNvCxnSpPr>
            <p:nvPr/>
          </p:nvCxnSpPr>
          <p:spPr>
            <a:xfrm flipV="1">
              <a:off x="7281256" y="3474888"/>
              <a:ext cx="435491" cy="20191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6" name="Object 215"/>
            <p:cNvGraphicFramePr>
              <a:graphicFrameLocks noChangeAspect="1"/>
            </p:cNvGraphicFramePr>
            <p:nvPr/>
          </p:nvGraphicFramePr>
          <p:xfrm>
            <a:off x="3308610" y="3259735"/>
            <a:ext cx="3937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4" name="Equation" r:id="rId22" imgW="266400" imgH="203040" progId="Equation.3">
                    <p:embed/>
                  </p:oleObj>
                </mc:Choice>
                <mc:Fallback>
                  <p:oleObj name="Equation" r:id="rId22" imgW="266400" imgH="203040" progId="Equation.3">
                    <p:embed/>
                    <p:pic>
                      <p:nvPicPr>
                        <p:cNvPr id="216" name="Object 2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8610" y="3259735"/>
                          <a:ext cx="393700" cy="290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" name="Oval 216"/>
            <p:cNvSpPr/>
            <p:nvPr/>
          </p:nvSpPr>
          <p:spPr>
            <a:xfrm>
              <a:off x="5774524" y="3422914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5796279" y="2373765"/>
              <a:ext cx="376392" cy="40641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5779099" y="2890200"/>
              <a:ext cx="410755" cy="446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0" name="Object 6"/>
            <p:cNvGraphicFramePr>
              <a:graphicFrameLocks noChangeAspect="1"/>
            </p:cNvGraphicFramePr>
            <p:nvPr/>
          </p:nvGraphicFramePr>
          <p:xfrm>
            <a:off x="5832722" y="2464002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5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22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2722" y="2464002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1" name="Object 6"/>
            <p:cNvGraphicFramePr>
              <a:graphicFrameLocks noChangeAspect="1"/>
            </p:cNvGraphicFramePr>
            <p:nvPr/>
          </p:nvGraphicFramePr>
          <p:xfrm>
            <a:off x="5832722" y="2976256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6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22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2722" y="2976256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2" name="Object 6"/>
            <p:cNvGraphicFramePr>
              <a:graphicFrameLocks noChangeAspect="1"/>
            </p:cNvGraphicFramePr>
            <p:nvPr/>
          </p:nvGraphicFramePr>
          <p:xfrm>
            <a:off x="5832722" y="3506747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7" name="Equation" r:id="rId6" imgW="152280" imgH="139680" progId="Equation.3">
                    <p:embed/>
                  </p:oleObj>
                </mc:Choice>
                <mc:Fallback>
                  <p:oleObj name="Equation" r:id="rId6" imgW="152280" imgH="139680" progId="Equation.3">
                    <p:embed/>
                    <p:pic>
                      <p:nvPicPr>
                        <p:cNvPr id="2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2722" y="3506747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3" name="Oval 222"/>
            <p:cNvSpPr/>
            <p:nvPr/>
          </p:nvSpPr>
          <p:spPr>
            <a:xfrm>
              <a:off x="5809280" y="4635741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4" name="Object 223"/>
            <p:cNvGraphicFramePr>
              <a:graphicFrameLocks noChangeAspect="1"/>
            </p:cNvGraphicFramePr>
            <p:nvPr/>
          </p:nvGraphicFramePr>
          <p:xfrm>
            <a:off x="5962082" y="4724023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8" name="Equation" r:id="rId8" imgW="101520" imgH="164880" progId="Equation.3">
                    <p:embed/>
                  </p:oleObj>
                </mc:Choice>
                <mc:Fallback>
                  <p:oleObj name="Equation" r:id="rId8" imgW="101520" imgH="164880" progId="Equation.3">
                    <p:embed/>
                    <p:pic>
                      <p:nvPicPr>
                        <p:cNvPr id="224" name="Object 2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2082" y="4724023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" name="Oval 224"/>
            <p:cNvSpPr/>
            <p:nvPr/>
          </p:nvSpPr>
          <p:spPr>
            <a:xfrm>
              <a:off x="5774524" y="3937515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6" name="Object 6"/>
            <p:cNvGraphicFramePr>
              <a:graphicFrameLocks noChangeAspect="1"/>
            </p:cNvGraphicFramePr>
            <p:nvPr/>
          </p:nvGraphicFramePr>
          <p:xfrm>
            <a:off x="5832722" y="4021348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9" name="Equation" r:id="rId10" imgW="152280" imgH="139680" progId="Equation.3">
                    <p:embed/>
                  </p:oleObj>
                </mc:Choice>
                <mc:Fallback>
                  <p:oleObj name="Equation" r:id="rId10" imgW="152280" imgH="139680" progId="Equation.3">
                    <p:embed/>
                    <p:pic>
                      <p:nvPicPr>
                        <p:cNvPr id="22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2722" y="4021348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9" name="Straight Arrow Connector 228"/>
            <p:cNvCxnSpPr>
              <a:stCxn id="218" idx="6"/>
              <a:endCxn id="259" idx="2"/>
            </p:cNvCxnSpPr>
            <p:nvPr/>
          </p:nvCxnSpPr>
          <p:spPr>
            <a:xfrm flipV="1">
              <a:off x="6172672" y="2196220"/>
              <a:ext cx="630481" cy="380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stCxn id="217" idx="6"/>
              <a:endCxn id="236" idx="2"/>
            </p:cNvCxnSpPr>
            <p:nvPr/>
          </p:nvCxnSpPr>
          <p:spPr>
            <a:xfrm flipV="1">
              <a:off x="6194429" y="2766160"/>
              <a:ext cx="617481" cy="8597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218" idx="6"/>
              <a:endCxn id="236" idx="2"/>
            </p:cNvCxnSpPr>
            <p:nvPr/>
          </p:nvCxnSpPr>
          <p:spPr>
            <a:xfrm>
              <a:off x="6172671" y="2576975"/>
              <a:ext cx="639238" cy="1891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208" idx="6"/>
              <a:endCxn id="218" idx="2"/>
            </p:cNvCxnSpPr>
            <p:nvPr/>
          </p:nvCxnSpPr>
          <p:spPr>
            <a:xfrm flipV="1">
              <a:off x="5332963" y="2576974"/>
              <a:ext cx="463316" cy="18781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225" idx="6"/>
              <a:endCxn id="236" idx="2"/>
            </p:cNvCxnSpPr>
            <p:nvPr/>
          </p:nvCxnSpPr>
          <p:spPr>
            <a:xfrm flipV="1">
              <a:off x="6194429" y="2766159"/>
              <a:ext cx="617481" cy="13743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223" idx="6"/>
              <a:endCxn id="236" idx="2"/>
            </p:cNvCxnSpPr>
            <p:nvPr/>
          </p:nvCxnSpPr>
          <p:spPr>
            <a:xfrm flipV="1">
              <a:off x="6229185" y="2766159"/>
              <a:ext cx="582725" cy="2072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Oval 234"/>
            <p:cNvSpPr/>
            <p:nvPr/>
          </p:nvSpPr>
          <p:spPr>
            <a:xfrm>
              <a:off x="6807335" y="3075590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36" name="Oval 235"/>
            <p:cNvSpPr/>
            <p:nvPr/>
          </p:nvSpPr>
          <p:spPr>
            <a:xfrm>
              <a:off x="6811910" y="2542876"/>
              <a:ext cx="410755" cy="446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37" name="Object 6"/>
            <p:cNvGraphicFramePr>
              <a:graphicFrameLocks noChangeAspect="1"/>
            </p:cNvGraphicFramePr>
            <p:nvPr/>
          </p:nvGraphicFramePr>
          <p:xfrm>
            <a:off x="6865533" y="2628932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0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23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5533" y="2628932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8" name="Object 6"/>
            <p:cNvGraphicFramePr>
              <a:graphicFrameLocks noChangeAspect="1"/>
            </p:cNvGraphicFramePr>
            <p:nvPr/>
          </p:nvGraphicFramePr>
          <p:xfrm>
            <a:off x="6865533" y="3159423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1" name="Equation" r:id="rId20" imgW="152280" imgH="139680" progId="Equation.3">
                    <p:embed/>
                  </p:oleObj>
                </mc:Choice>
                <mc:Fallback>
                  <p:oleObj name="Equation" r:id="rId20" imgW="152280" imgH="139680" progId="Equation.3">
                    <p:embed/>
                    <p:pic>
                      <p:nvPicPr>
                        <p:cNvPr id="23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5533" y="3159423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9" name="Oval 238"/>
            <p:cNvSpPr/>
            <p:nvPr/>
          </p:nvSpPr>
          <p:spPr>
            <a:xfrm>
              <a:off x="6807335" y="3590191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40" name="Object 6"/>
            <p:cNvGraphicFramePr>
              <a:graphicFrameLocks noChangeAspect="1"/>
            </p:cNvGraphicFramePr>
            <p:nvPr/>
          </p:nvGraphicFramePr>
          <p:xfrm>
            <a:off x="6865533" y="3674024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2" name="Equation" r:id="rId21" imgW="152280" imgH="139680" progId="Equation.3">
                    <p:embed/>
                  </p:oleObj>
                </mc:Choice>
                <mc:Fallback>
                  <p:oleObj name="Equation" r:id="rId21" imgW="152280" imgH="139680" progId="Equation.3">
                    <p:embed/>
                    <p:pic>
                      <p:nvPicPr>
                        <p:cNvPr id="24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5533" y="3674024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1" name="Straight Arrow Connector 240"/>
            <p:cNvCxnSpPr>
              <a:stCxn id="218" idx="6"/>
            </p:cNvCxnSpPr>
            <p:nvPr/>
          </p:nvCxnSpPr>
          <p:spPr>
            <a:xfrm flipV="1">
              <a:off x="6172671" y="1683832"/>
              <a:ext cx="635056" cy="8931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219" idx="6"/>
              <a:endCxn id="259" idx="2"/>
            </p:cNvCxnSpPr>
            <p:nvPr/>
          </p:nvCxnSpPr>
          <p:spPr>
            <a:xfrm flipV="1">
              <a:off x="6189854" y="2196219"/>
              <a:ext cx="613299" cy="9172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23" idx="6"/>
              <a:endCxn id="239" idx="2"/>
            </p:cNvCxnSpPr>
            <p:nvPr/>
          </p:nvCxnSpPr>
          <p:spPr>
            <a:xfrm flipV="1">
              <a:off x="6229184" y="3793147"/>
              <a:ext cx="578150" cy="1045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225" idx="6"/>
              <a:endCxn id="265" idx="2"/>
            </p:cNvCxnSpPr>
            <p:nvPr/>
          </p:nvCxnSpPr>
          <p:spPr>
            <a:xfrm>
              <a:off x="6194428" y="4140472"/>
              <a:ext cx="636842" cy="6960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218" idx="6"/>
              <a:endCxn id="239" idx="2"/>
            </p:cNvCxnSpPr>
            <p:nvPr/>
          </p:nvCxnSpPr>
          <p:spPr>
            <a:xfrm>
              <a:off x="6172672" y="2576975"/>
              <a:ext cx="634663" cy="12161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>
              <a:stCxn id="217" idx="6"/>
              <a:endCxn id="239" idx="2"/>
            </p:cNvCxnSpPr>
            <p:nvPr/>
          </p:nvCxnSpPr>
          <p:spPr>
            <a:xfrm>
              <a:off x="6194428" y="3625871"/>
              <a:ext cx="612906" cy="1672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219" idx="6"/>
              <a:endCxn id="236" idx="2"/>
            </p:cNvCxnSpPr>
            <p:nvPr/>
          </p:nvCxnSpPr>
          <p:spPr>
            <a:xfrm flipV="1">
              <a:off x="6189853" y="2766159"/>
              <a:ext cx="622056" cy="3473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stCxn id="218" idx="6"/>
              <a:endCxn id="235" idx="2"/>
            </p:cNvCxnSpPr>
            <p:nvPr/>
          </p:nvCxnSpPr>
          <p:spPr>
            <a:xfrm>
              <a:off x="6172672" y="2576974"/>
              <a:ext cx="634663" cy="7015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>
              <a:stCxn id="219" idx="6"/>
              <a:endCxn id="235" idx="2"/>
            </p:cNvCxnSpPr>
            <p:nvPr/>
          </p:nvCxnSpPr>
          <p:spPr>
            <a:xfrm>
              <a:off x="6189854" y="3113484"/>
              <a:ext cx="617481" cy="1650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223" idx="6"/>
              <a:endCxn id="265" idx="2"/>
            </p:cNvCxnSpPr>
            <p:nvPr/>
          </p:nvCxnSpPr>
          <p:spPr>
            <a:xfrm flipV="1">
              <a:off x="6229184" y="4836505"/>
              <a:ext cx="602086" cy="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>
              <a:stCxn id="225" idx="6"/>
              <a:endCxn id="235" idx="2"/>
            </p:cNvCxnSpPr>
            <p:nvPr/>
          </p:nvCxnSpPr>
          <p:spPr>
            <a:xfrm flipV="1">
              <a:off x="6194428" y="3278547"/>
              <a:ext cx="612906" cy="8619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>
              <a:stCxn id="217" idx="6"/>
              <a:endCxn id="235" idx="2"/>
            </p:cNvCxnSpPr>
            <p:nvPr/>
          </p:nvCxnSpPr>
          <p:spPr>
            <a:xfrm flipV="1">
              <a:off x="6194428" y="3278546"/>
              <a:ext cx="612906" cy="3473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/>
            <p:cNvSpPr/>
            <p:nvPr/>
          </p:nvSpPr>
          <p:spPr>
            <a:xfrm>
              <a:off x="6861351" y="5291050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54" name="Object 253"/>
            <p:cNvGraphicFramePr>
              <a:graphicFrameLocks noChangeAspect="1"/>
            </p:cNvGraphicFramePr>
            <p:nvPr/>
          </p:nvGraphicFramePr>
          <p:xfrm>
            <a:off x="7014153" y="5379332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3" name="Equation" r:id="rId8" imgW="101520" imgH="164880" progId="Equation.3">
                    <p:embed/>
                  </p:oleObj>
                </mc:Choice>
                <mc:Fallback>
                  <p:oleObj name="Equation" r:id="rId8" imgW="101520" imgH="164880" progId="Equation.3">
                    <p:embed/>
                    <p:pic>
                      <p:nvPicPr>
                        <p:cNvPr id="254" name="Object 2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4153" y="5379332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6" name="Straight Arrow Connector 255"/>
            <p:cNvCxnSpPr>
              <a:stCxn id="191" idx="6"/>
              <a:endCxn id="218" idx="2"/>
            </p:cNvCxnSpPr>
            <p:nvPr/>
          </p:nvCxnSpPr>
          <p:spPr>
            <a:xfrm flipV="1">
              <a:off x="5324745" y="2576974"/>
              <a:ext cx="471535" cy="2626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>
              <a:stCxn id="191" idx="6"/>
              <a:endCxn id="217" idx="2"/>
            </p:cNvCxnSpPr>
            <p:nvPr/>
          </p:nvCxnSpPr>
          <p:spPr>
            <a:xfrm>
              <a:off x="5324745" y="2839654"/>
              <a:ext cx="449779" cy="786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191" idx="6"/>
              <a:endCxn id="225" idx="2"/>
            </p:cNvCxnSpPr>
            <p:nvPr/>
          </p:nvCxnSpPr>
          <p:spPr>
            <a:xfrm>
              <a:off x="5324745" y="2839655"/>
              <a:ext cx="449779" cy="13008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/>
            <p:cNvSpPr/>
            <p:nvPr/>
          </p:nvSpPr>
          <p:spPr>
            <a:xfrm>
              <a:off x="6803153" y="1993263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60" name="Oval 259"/>
            <p:cNvSpPr/>
            <p:nvPr/>
          </p:nvSpPr>
          <p:spPr>
            <a:xfrm>
              <a:off x="6807728" y="1460549"/>
              <a:ext cx="410755" cy="446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1" name="Object 6"/>
            <p:cNvGraphicFramePr>
              <a:graphicFrameLocks noChangeAspect="1"/>
            </p:cNvGraphicFramePr>
            <p:nvPr/>
          </p:nvGraphicFramePr>
          <p:xfrm>
            <a:off x="6863682" y="1545334"/>
            <a:ext cx="302519" cy="2807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4" name="Equation" r:id="rId24" imgW="152280" imgH="139680" progId="Equation.3">
                    <p:embed/>
                  </p:oleObj>
                </mc:Choice>
                <mc:Fallback>
                  <p:oleObj name="Equation" r:id="rId24" imgW="152280" imgH="139680" progId="Equation.3">
                    <p:embed/>
                    <p:pic>
                      <p:nvPicPr>
                        <p:cNvPr id="2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3682" y="1545334"/>
                          <a:ext cx="302519" cy="280794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2" name="Object 6"/>
            <p:cNvGraphicFramePr>
              <a:graphicFrameLocks noChangeAspect="1"/>
            </p:cNvGraphicFramePr>
            <p:nvPr/>
          </p:nvGraphicFramePr>
          <p:xfrm>
            <a:off x="6861351" y="2077096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5" name="Equation" r:id="rId20" imgW="152280" imgH="139680" progId="Equation.3">
                    <p:embed/>
                  </p:oleObj>
                </mc:Choice>
                <mc:Fallback>
                  <p:oleObj name="Equation" r:id="rId20" imgW="152280" imgH="139680" progId="Equation.3">
                    <p:embed/>
                    <p:pic>
                      <p:nvPicPr>
                        <p:cNvPr id="2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1351" y="2077096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3" name="Oval 262"/>
            <p:cNvSpPr/>
            <p:nvPr/>
          </p:nvSpPr>
          <p:spPr>
            <a:xfrm>
              <a:off x="6831271" y="4118947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4" name="Object 6"/>
            <p:cNvGraphicFramePr>
              <a:graphicFrameLocks noChangeAspect="1"/>
            </p:cNvGraphicFramePr>
            <p:nvPr/>
          </p:nvGraphicFramePr>
          <p:xfrm>
            <a:off x="6889469" y="4202780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6" name="Equation" r:id="rId20" imgW="152280" imgH="139680" progId="Equation.3">
                    <p:embed/>
                  </p:oleObj>
                </mc:Choice>
                <mc:Fallback>
                  <p:oleObj name="Equation" r:id="rId20" imgW="152280" imgH="139680" progId="Equation.3">
                    <p:embed/>
                    <p:pic>
                      <p:nvPicPr>
                        <p:cNvPr id="2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89469" y="4202780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5" name="Oval 264"/>
            <p:cNvSpPr/>
            <p:nvPr/>
          </p:nvSpPr>
          <p:spPr>
            <a:xfrm>
              <a:off x="6831271" y="4633548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6" name="Object 6"/>
            <p:cNvGraphicFramePr>
              <a:graphicFrameLocks noChangeAspect="1"/>
            </p:cNvGraphicFramePr>
            <p:nvPr/>
          </p:nvGraphicFramePr>
          <p:xfrm>
            <a:off x="6889469" y="4717381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7" name="Equation" r:id="rId21" imgW="152280" imgH="139680" progId="Equation.3">
                    <p:embed/>
                  </p:oleObj>
                </mc:Choice>
                <mc:Fallback>
                  <p:oleObj name="Equation" r:id="rId21" imgW="152280" imgH="139680" progId="Equation.3">
                    <p:embed/>
                    <p:pic>
                      <p:nvPicPr>
                        <p:cNvPr id="26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89469" y="4717381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9" name="Straight Arrow Connector 268"/>
            <p:cNvCxnSpPr>
              <a:stCxn id="208" idx="6"/>
              <a:endCxn id="225" idx="2"/>
            </p:cNvCxnSpPr>
            <p:nvPr/>
          </p:nvCxnSpPr>
          <p:spPr>
            <a:xfrm flipV="1">
              <a:off x="5332963" y="4140472"/>
              <a:ext cx="441560" cy="3147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208" idx="6"/>
              <a:endCxn id="217" idx="2"/>
            </p:cNvCxnSpPr>
            <p:nvPr/>
          </p:nvCxnSpPr>
          <p:spPr>
            <a:xfrm flipV="1">
              <a:off x="5332963" y="3625870"/>
              <a:ext cx="441560" cy="8293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08" idx="6"/>
              <a:endCxn id="219" idx="2"/>
            </p:cNvCxnSpPr>
            <p:nvPr/>
          </p:nvCxnSpPr>
          <p:spPr>
            <a:xfrm flipV="1">
              <a:off x="5332964" y="3113484"/>
              <a:ext cx="446135" cy="13416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90" idx="6"/>
              <a:endCxn id="218" idx="2"/>
            </p:cNvCxnSpPr>
            <p:nvPr/>
          </p:nvCxnSpPr>
          <p:spPr>
            <a:xfrm flipV="1">
              <a:off x="5329319" y="2576975"/>
              <a:ext cx="466960" cy="7750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94" idx="6"/>
              <a:endCxn id="218" idx="2"/>
            </p:cNvCxnSpPr>
            <p:nvPr/>
          </p:nvCxnSpPr>
          <p:spPr>
            <a:xfrm flipV="1">
              <a:off x="5329319" y="2576974"/>
              <a:ext cx="466960" cy="12896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0" idx="6"/>
              <a:endCxn id="225" idx="2"/>
            </p:cNvCxnSpPr>
            <p:nvPr/>
          </p:nvCxnSpPr>
          <p:spPr>
            <a:xfrm>
              <a:off x="5329319" y="3352041"/>
              <a:ext cx="445204" cy="7884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190" idx="6"/>
              <a:endCxn id="219" idx="2"/>
            </p:cNvCxnSpPr>
            <p:nvPr/>
          </p:nvCxnSpPr>
          <p:spPr>
            <a:xfrm flipV="1">
              <a:off x="5329320" y="3113483"/>
              <a:ext cx="449779" cy="2385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191" idx="6"/>
              <a:endCxn id="219" idx="2"/>
            </p:cNvCxnSpPr>
            <p:nvPr/>
          </p:nvCxnSpPr>
          <p:spPr>
            <a:xfrm>
              <a:off x="5324744" y="2839655"/>
              <a:ext cx="454354" cy="2738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4" idx="6"/>
              <a:endCxn id="217" idx="2"/>
            </p:cNvCxnSpPr>
            <p:nvPr/>
          </p:nvCxnSpPr>
          <p:spPr>
            <a:xfrm flipV="1">
              <a:off x="5329319" y="3625870"/>
              <a:ext cx="445204" cy="240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194" idx="6"/>
              <a:endCxn id="225" idx="2"/>
            </p:cNvCxnSpPr>
            <p:nvPr/>
          </p:nvCxnSpPr>
          <p:spPr>
            <a:xfrm>
              <a:off x="5329319" y="3866643"/>
              <a:ext cx="445204" cy="2738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25" idx="6"/>
              <a:endCxn id="263" idx="2"/>
            </p:cNvCxnSpPr>
            <p:nvPr/>
          </p:nvCxnSpPr>
          <p:spPr>
            <a:xfrm>
              <a:off x="6194428" y="4140471"/>
              <a:ext cx="636842" cy="1814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>
              <a:stCxn id="223" idx="6"/>
              <a:endCxn id="263" idx="2"/>
            </p:cNvCxnSpPr>
            <p:nvPr/>
          </p:nvCxnSpPr>
          <p:spPr>
            <a:xfrm flipV="1">
              <a:off x="6229184" y="4321903"/>
              <a:ext cx="602086" cy="516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17" idx="6"/>
              <a:endCxn id="263" idx="2"/>
            </p:cNvCxnSpPr>
            <p:nvPr/>
          </p:nvCxnSpPr>
          <p:spPr>
            <a:xfrm>
              <a:off x="6194428" y="3625871"/>
              <a:ext cx="636842" cy="6960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219" idx="6"/>
              <a:endCxn id="263" idx="2"/>
            </p:cNvCxnSpPr>
            <p:nvPr/>
          </p:nvCxnSpPr>
          <p:spPr>
            <a:xfrm>
              <a:off x="6189854" y="3113483"/>
              <a:ext cx="641417" cy="1208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265" idx="6"/>
              <a:endCxn id="155" idx="2"/>
            </p:cNvCxnSpPr>
            <p:nvPr/>
          </p:nvCxnSpPr>
          <p:spPr>
            <a:xfrm flipV="1">
              <a:off x="7251176" y="3474888"/>
              <a:ext cx="465571" cy="13616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63" idx="6"/>
              <a:endCxn id="155" idx="2"/>
            </p:cNvCxnSpPr>
            <p:nvPr/>
          </p:nvCxnSpPr>
          <p:spPr>
            <a:xfrm flipV="1">
              <a:off x="7251176" y="3474887"/>
              <a:ext cx="465571" cy="8470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stCxn id="239" idx="6"/>
              <a:endCxn id="155" idx="2"/>
            </p:cNvCxnSpPr>
            <p:nvPr/>
          </p:nvCxnSpPr>
          <p:spPr>
            <a:xfrm flipV="1">
              <a:off x="7227240" y="3474887"/>
              <a:ext cx="489507" cy="3182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235" idx="6"/>
              <a:endCxn id="155" idx="2"/>
            </p:cNvCxnSpPr>
            <p:nvPr/>
          </p:nvCxnSpPr>
          <p:spPr>
            <a:xfrm>
              <a:off x="7227240" y="3278547"/>
              <a:ext cx="489507" cy="1963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7" name="Object 6"/>
            <p:cNvGraphicFramePr>
              <a:graphicFrameLocks noChangeAspect="1"/>
            </p:cNvGraphicFramePr>
            <p:nvPr/>
          </p:nvGraphicFramePr>
          <p:xfrm>
            <a:off x="3349765" y="3634017"/>
            <a:ext cx="294081" cy="2776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8" name="Equation" r:id="rId26" imgW="215640" imgH="215640" progId="Equation.3">
                    <p:embed/>
                  </p:oleObj>
                </mc:Choice>
                <mc:Fallback>
                  <p:oleObj name="Equation" r:id="rId26" imgW="215640" imgH="215640" progId="Equation.3">
                    <p:embed/>
                    <p:pic>
                      <p:nvPicPr>
                        <p:cNvPr id="22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9765" y="3634017"/>
                          <a:ext cx="294081" cy="27768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Left Brace 2"/>
          <p:cNvSpPr/>
          <p:nvPr/>
        </p:nvSpPr>
        <p:spPr>
          <a:xfrm rot="16200000">
            <a:off x="3981460" y="3353045"/>
            <a:ext cx="210152" cy="3002553"/>
          </a:xfrm>
          <a:prstGeom prst="leftBrace">
            <a:avLst>
              <a:gd name="adj1" fmla="val 63607"/>
              <a:gd name="adj2" fmla="val 49209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4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260236"/>
              </p:ext>
            </p:extLst>
          </p:nvPr>
        </p:nvGraphicFramePr>
        <p:xfrm>
          <a:off x="5645660" y="5029839"/>
          <a:ext cx="1337950" cy="55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9" name="Equation" r:id="rId28" imgW="558720" imgH="228600" progId="Equation.3">
                  <p:embed/>
                </p:oleObj>
              </mc:Choice>
              <mc:Fallback>
                <p:oleObj name="Equation" r:id="rId28" imgW="558720" imgH="228600" progId="Equation.3">
                  <p:embed/>
                  <p:pic>
                    <p:nvPicPr>
                      <p:cNvPr id="14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5660" y="5029839"/>
                        <a:ext cx="1337950" cy="556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330457"/>
              </p:ext>
            </p:extLst>
          </p:nvPr>
        </p:nvGraphicFramePr>
        <p:xfrm>
          <a:off x="3592937" y="5029839"/>
          <a:ext cx="731496" cy="525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0" name="Equation" r:id="rId30" imgW="304560" imgH="215640" progId="Equation.3">
                  <p:embed/>
                </p:oleObj>
              </mc:Choice>
              <mc:Fallback>
                <p:oleObj name="Equation" r:id="rId30" imgW="304560" imgH="215640" progId="Equation.3">
                  <p:embed/>
                  <p:pic>
                    <p:nvPicPr>
                      <p:cNvPr id="17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937" y="5029839"/>
                        <a:ext cx="731496" cy="5251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416745"/>
              </p:ext>
            </p:extLst>
          </p:nvPr>
        </p:nvGraphicFramePr>
        <p:xfrm>
          <a:off x="2029654" y="5052747"/>
          <a:ext cx="304789" cy="43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1" name="Equation" r:id="rId32" imgW="126720" imgH="177480" progId="Equation.3">
                  <p:embed/>
                </p:oleObj>
              </mc:Choice>
              <mc:Fallback>
                <p:oleObj name="Equation" r:id="rId32" imgW="126720" imgH="177480" progId="Equation.3">
                  <p:embed/>
                  <p:pic>
                    <p:nvPicPr>
                      <p:cNvPr id="2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9654" y="5052747"/>
                        <a:ext cx="304789" cy="433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" name="Left Brace 266"/>
          <p:cNvSpPr/>
          <p:nvPr/>
        </p:nvSpPr>
        <p:spPr>
          <a:xfrm rot="16200000">
            <a:off x="2140009" y="4571197"/>
            <a:ext cx="198517" cy="539557"/>
          </a:xfrm>
          <a:prstGeom prst="leftBrace">
            <a:avLst>
              <a:gd name="adj1" fmla="val 63607"/>
              <a:gd name="adj2" fmla="val 49209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70" name="Left Brace 269"/>
          <p:cNvSpPr/>
          <p:nvPr/>
        </p:nvSpPr>
        <p:spPr>
          <a:xfrm rot="16200000">
            <a:off x="6079475" y="4403729"/>
            <a:ext cx="198517" cy="929898"/>
          </a:xfrm>
          <a:prstGeom prst="leftBrace">
            <a:avLst>
              <a:gd name="adj1" fmla="val 63607"/>
              <a:gd name="adj2" fmla="val 49209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47" name="Straight Arrow Connector 146"/>
          <p:cNvCxnSpPr>
            <a:stCxn id="219" idx="6"/>
            <a:endCxn id="260" idx="2"/>
          </p:cNvCxnSpPr>
          <p:nvPr/>
        </p:nvCxnSpPr>
        <p:spPr>
          <a:xfrm flipV="1">
            <a:off x="4880958" y="1519274"/>
            <a:ext cx="624266" cy="10519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217" idx="6"/>
            <a:endCxn id="260" idx="2"/>
          </p:cNvCxnSpPr>
          <p:nvPr/>
        </p:nvCxnSpPr>
        <p:spPr>
          <a:xfrm flipV="1">
            <a:off x="4885581" y="1519274"/>
            <a:ext cx="619643" cy="14290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218" idx="6"/>
            <a:endCxn id="265" idx="2"/>
          </p:cNvCxnSpPr>
          <p:nvPr/>
        </p:nvCxnSpPr>
        <p:spPr>
          <a:xfrm>
            <a:off x="4863597" y="2176473"/>
            <a:ext cx="665413" cy="16626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223" idx="6"/>
            <a:endCxn id="259" idx="2"/>
          </p:cNvCxnSpPr>
          <p:nvPr/>
        </p:nvCxnSpPr>
        <p:spPr>
          <a:xfrm flipV="1">
            <a:off x="4920697" y="1896302"/>
            <a:ext cx="579904" cy="1944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3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7" grpId="0" animBg="1"/>
      <p:bldP spid="27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5" y="1131094"/>
            <a:ext cx="2317531" cy="994172"/>
          </a:xfrm>
        </p:spPr>
        <p:txBody>
          <a:bodyPr/>
          <a:lstStyle/>
          <a:p>
            <a:r>
              <a:rPr lang="fr-CA" dirty="0" err="1"/>
              <a:t>Example</a:t>
            </a:r>
            <a:endParaRPr lang="en-CA" dirty="0"/>
          </a:p>
        </p:txBody>
      </p:sp>
      <p:pic>
        <p:nvPicPr>
          <p:cNvPr id="83972" name="Picture 4" descr="https://cdn-images-1.medium.com/max/1600/1*3OXoJsetPs2EnswGH6TIyQ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5" y="3538704"/>
            <a:ext cx="3070922" cy="20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446747" y="660972"/>
            <a:ext cx="3097221" cy="2318796"/>
            <a:chOff x="3677652" y="1193978"/>
            <a:chExt cx="1989683" cy="1681771"/>
          </a:xfrm>
        </p:grpSpPr>
        <p:sp>
          <p:nvSpPr>
            <p:cNvPr id="9" name="Oval 8"/>
            <p:cNvSpPr/>
            <p:nvPr/>
          </p:nvSpPr>
          <p:spPr>
            <a:xfrm>
              <a:off x="4193121" y="1763401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4208104" y="1193978"/>
              <a:ext cx="259239" cy="22058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4196271" y="1474271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359904" y="1977677"/>
              <a:ext cx="307431" cy="2327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4233204" y="1242954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3" name="Equation" r:id="rId4" imgW="152280" imgH="139680" progId="Equation.3">
                    <p:embed/>
                  </p:oleObj>
                </mc:Choice>
                <mc:Fallback>
                  <p:oleObj name="Equation" r:id="rId4" imgW="152280" imgH="1396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242954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4233204" y="152097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4" name="Equation" r:id="rId6" imgW="152280" imgH="139680" progId="Equation.3">
                    <p:embed/>
                  </p:oleObj>
                </mc:Choice>
                <mc:Fallback>
                  <p:oleObj name="Equation" r:id="rId6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52097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6"/>
            <p:cNvGraphicFramePr>
              <a:graphicFrameLocks noChangeAspect="1"/>
            </p:cNvGraphicFramePr>
            <p:nvPr/>
          </p:nvGraphicFramePr>
          <p:xfrm>
            <a:off x="4233204" y="1808900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5" name="Equation" r:id="rId7" imgW="152280" imgH="139680" progId="Equation.3">
                    <p:embed/>
                  </p:oleObj>
                </mc:Choice>
                <mc:Fallback>
                  <p:oleObj name="Equation" r:id="rId7" imgW="152280" imgH="139680" progId="Equation.3">
                    <p:embed/>
                    <p:pic>
                      <p:nvPicPr>
                        <p:cNvPr id="1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808900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6"/>
            <p:cNvGraphicFramePr>
              <a:graphicFrameLocks noChangeAspect="1"/>
            </p:cNvGraphicFramePr>
            <p:nvPr/>
          </p:nvGraphicFramePr>
          <p:xfrm>
            <a:off x="5397424" y="202775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6" name="Equation" r:id="rId8" imgW="152280" imgH="139680" progId="Equation.3">
                    <p:embed/>
                  </p:oleObj>
                </mc:Choice>
                <mc:Fallback>
                  <p:oleObj name="Equation" r:id="rId8" imgW="152280" imgH="139680" progId="Equation.3">
                    <p:embed/>
                    <p:pic>
                      <p:nvPicPr>
                        <p:cNvPr id="1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424" y="202775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Oval 16"/>
            <p:cNvSpPr/>
            <p:nvPr/>
          </p:nvSpPr>
          <p:spPr>
            <a:xfrm>
              <a:off x="4193121" y="2655442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298362" y="2703356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7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18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8362" y="2703356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Oval 18"/>
            <p:cNvSpPr/>
            <p:nvPr/>
          </p:nvSpPr>
          <p:spPr>
            <a:xfrm>
              <a:off x="4193121" y="2042698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0" name="Object 6"/>
            <p:cNvGraphicFramePr>
              <a:graphicFrameLocks noChangeAspect="1"/>
            </p:cNvGraphicFramePr>
            <p:nvPr/>
          </p:nvGraphicFramePr>
          <p:xfrm>
            <a:off x="4233204" y="208819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8" name="Equation" r:id="rId11" imgW="152280" imgH="139680" progId="Equation.3">
                    <p:embed/>
                  </p:oleObj>
                </mc:Choice>
                <mc:Fallback>
                  <p:oleObj name="Equation" r:id="rId11" imgW="152280" imgH="139680" progId="Equation.3">
                    <p:embed/>
                    <p:pic>
                      <p:nvPicPr>
                        <p:cNvPr id="2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08819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Oval 20"/>
            <p:cNvSpPr/>
            <p:nvPr/>
          </p:nvSpPr>
          <p:spPr>
            <a:xfrm>
              <a:off x="4193121" y="2343037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6"/>
            <p:cNvGraphicFramePr>
              <a:graphicFrameLocks noChangeAspect="1"/>
            </p:cNvGraphicFramePr>
            <p:nvPr/>
          </p:nvGraphicFramePr>
          <p:xfrm>
            <a:off x="4233204" y="238853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9" name="Equation" r:id="rId12" imgW="152280" imgH="139680" progId="Equation.3">
                    <p:embed/>
                  </p:oleObj>
                </mc:Choice>
                <mc:Fallback>
                  <p:oleObj name="Equation" r:id="rId12" imgW="152280" imgH="139680" progId="Equation.3">
                    <p:embed/>
                    <p:pic>
                      <p:nvPicPr>
                        <p:cNvPr id="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38853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Oval 22"/>
            <p:cNvSpPr/>
            <p:nvPr/>
          </p:nvSpPr>
          <p:spPr>
            <a:xfrm>
              <a:off x="3677652" y="1473737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6764334"/>
                </p:ext>
              </p:extLst>
            </p:nvPr>
          </p:nvGraphicFramePr>
          <p:xfrm>
            <a:off x="3740699" y="1473348"/>
            <a:ext cx="155013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0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24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0699" y="1473348"/>
                          <a:ext cx="155013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Oval 24"/>
            <p:cNvSpPr/>
            <p:nvPr/>
          </p:nvSpPr>
          <p:spPr>
            <a:xfrm>
              <a:off x="3677652" y="177678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7851810"/>
                </p:ext>
              </p:extLst>
            </p:nvPr>
          </p:nvGraphicFramePr>
          <p:xfrm>
            <a:off x="3734580" y="1777312"/>
            <a:ext cx="168271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1" name="Equation" r:id="rId15" imgW="164880" imgH="215640" progId="Equation.3">
                    <p:embed/>
                  </p:oleObj>
                </mc:Choice>
                <mc:Fallback>
                  <p:oleObj name="Equation" r:id="rId15" imgW="164880" imgH="215640" progId="Equation.3">
                    <p:embed/>
                    <p:pic>
                      <p:nvPicPr>
                        <p:cNvPr id="2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4580" y="1777312"/>
                          <a:ext cx="168271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Oval 27"/>
            <p:cNvSpPr/>
            <p:nvPr/>
          </p:nvSpPr>
          <p:spPr>
            <a:xfrm>
              <a:off x="3677652" y="210657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3781264" y="2162062"/>
            <a:ext cx="74543" cy="920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2" name="Equation" r:id="rId17" imgW="101520" imgH="164880" progId="Equation.3">
                    <p:embed/>
                  </p:oleObj>
                </mc:Choice>
                <mc:Fallback>
                  <p:oleObj name="Equation" r:id="rId17" imgW="101520" imgH="164880" progId="Equation.3">
                    <p:embed/>
                    <p:pic>
                      <p:nvPicPr>
                        <p:cNvPr id="29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1264" y="2162062"/>
                          <a:ext cx="74543" cy="920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6" name="Straight Arrow Connector 135"/>
            <p:cNvCxnSpPr>
              <a:stCxn id="28" idx="6"/>
              <a:endCxn id="9" idx="2"/>
            </p:cNvCxnSpPr>
            <p:nvPr/>
          </p:nvCxnSpPr>
          <p:spPr>
            <a:xfrm flipV="1">
              <a:off x="3959417" y="1873554"/>
              <a:ext cx="233704" cy="3318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25" idx="6"/>
              <a:endCxn id="9" idx="2"/>
            </p:cNvCxnSpPr>
            <p:nvPr/>
          </p:nvCxnSpPr>
          <p:spPr>
            <a:xfrm flipV="1">
              <a:off x="3959417" y="1873554"/>
              <a:ext cx="233704" cy="2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23" idx="6"/>
              <a:endCxn id="10" idx="2"/>
            </p:cNvCxnSpPr>
            <p:nvPr/>
          </p:nvCxnSpPr>
          <p:spPr>
            <a:xfrm flipV="1">
              <a:off x="3959417" y="1304269"/>
              <a:ext cx="248687" cy="2682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28" idx="6"/>
              <a:endCxn id="11" idx="2"/>
            </p:cNvCxnSpPr>
            <p:nvPr/>
          </p:nvCxnSpPr>
          <p:spPr>
            <a:xfrm flipV="1">
              <a:off x="3959416" y="1595458"/>
              <a:ext cx="236855" cy="6099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25" idx="6"/>
              <a:endCxn id="11" idx="2"/>
            </p:cNvCxnSpPr>
            <p:nvPr/>
          </p:nvCxnSpPr>
          <p:spPr>
            <a:xfrm flipV="1">
              <a:off x="3959416" y="1595458"/>
              <a:ext cx="236855" cy="2801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28" idx="6"/>
              <a:endCxn id="19" idx="2"/>
            </p:cNvCxnSpPr>
            <p:nvPr/>
          </p:nvCxnSpPr>
          <p:spPr>
            <a:xfrm flipV="1">
              <a:off x="3959417" y="2152852"/>
              <a:ext cx="233704" cy="52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28" idx="6"/>
              <a:endCxn id="21" idx="2"/>
            </p:cNvCxnSpPr>
            <p:nvPr/>
          </p:nvCxnSpPr>
          <p:spPr>
            <a:xfrm>
              <a:off x="3959417" y="2205394"/>
              <a:ext cx="233704" cy="2477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23" idx="6"/>
              <a:endCxn id="19" idx="2"/>
            </p:cNvCxnSpPr>
            <p:nvPr/>
          </p:nvCxnSpPr>
          <p:spPr>
            <a:xfrm>
              <a:off x="3959417" y="1572558"/>
              <a:ext cx="233704" cy="580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25" idx="6"/>
              <a:endCxn id="21" idx="2"/>
            </p:cNvCxnSpPr>
            <p:nvPr/>
          </p:nvCxnSpPr>
          <p:spPr>
            <a:xfrm>
              <a:off x="3959417" y="1875604"/>
              <a:ext cx="233704" cy="577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23" idx="6"/>
              <a:endCxn id="11" idx="2"/>
            </p:cNvCxnSpPr>
            <p:nvPr/>
          </p:nvCxnSpPr>
          <p:spPr>
            <a:xfrm>
              <a:off x="3959416" y="1572558"/>
              <a:ext cx="236855" cy="22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41" idx="2"/>
            </p:cNvCxnSpPr>
            <p:nvPr/>
          </p:nvCxnSpPr>
          <p:spPr>
            <a:xfrm>
              <a:off x="4467344" y="1304269"/>
              <a:ext cx="338535" cy="4450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41" idx="2"/>
            </p:cNvCxnSpPr>
            <p:nvPr/>
          </p:nvCxnSpPr>
          <p:spPr>
            <a:xfrm>
              <a:off x="4479177" y="1595458"/>
              <a:ext cx="326701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2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016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41" idx="2"/>
            </p:cNvCxnSpPr>
            <p:nvPr/>
          </p:nvCxnSpPr>
          <p:spPr>
            <a:xfrm flipV="1">
              <a:off x="4482328" y="1749296"/>
              <a:ext cx="323550" cy="7038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4035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802728" y="191723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805878" y="1628110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42" name="Object 6"/>
            <p:cNvGraphicFramePr>
              <a:graphicFrameLocks noChangeAspect="1"/>
            </p:cNvGraphicFramePr>
            <p:nvPr/>
          </p:nvGraphicFramePr>
          <p:xfrm>
            <a:off x="4842811" y="167481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3" name="Equation" r:id="rId18" imgW="152280" imgH="139680" progId="Equation.3">
                    <p:embed/>
                  </p:oleObj>
                </mc:Choice>
                <mc:Fallback>
                  <p:oleObj name="Equation" r:id="rId18" imgW="152280" imgH="139680" progId="Equation.3">
                    <p:embed/>
                    <p:pic>
                      <p:nvPicPr>
                        <p:cNvPr id="4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67481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6"/>
            <p:cNvGraphicFramePr>
              <a:graphicFrameLocks noChangeAspect="1"/>
            </p:cNvGraphicFramePr>
            <p:nvPr/>
          </p:nvGraphicFramePr>
          <p:xfrm>
            <a:off x="4842811" y="1962739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4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4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962739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Straight Arrow Connector 51"/>
            <p:cNvCxnSpPr>
              <a:endCxn id="40" idx="2"/>
            </p:cNvCxnSpPr>
            <p:nvPr/>
          </p:nvCxnSpPr>
          <p:spPr>
            <a:xfrm>
              <a:off x="4467343" y="1304270"/>
              <a:ext cx="335384" cy="723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40" idx="2"/>
            </p:cNvCxnSpPr>
            <p:nvPr/>
          </p:nvCxnSpPr>
          <p:spPr>
            <a:xfrm>
              <a:off x="4479176" y="1595457"/>
              <a:ext cx="323550" cy="4319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0" idx="2"/>
            </p:cNvCxnSpPr>
            <p:nvPr/>
          </p:nvCxnSpPr>
          <p:spPr>
            <a:xfrm>
              <a:off x="4482328" y="1873554"/>
              <a:ext cx="320399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40" idx="2"/>
            </p:cNvCxnSpPr>
            <p:nvPr/>
          </p:nvCxnSpPr>
          <p:spPr>
            <a:xfrm flipV="1">
              <a:off x="4482328" y="2027393"/>
              <a:ext cx="320399" cy="1254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4805237" y="224144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59" name="Object 58"/>
            <p:cNvGraphicFramePr>
              <a:graphicFrameLocks noChangeAspect="1"/>
            </p:cNvGraphicFramePr>
            <p:nvPr/>
          </p:nvGraphicFramePr>
          <p:xfrm>
            <a:off x="4910479" y="2289364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5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59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0479" y="2289364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3" name="Straight Arrow Connector 62"/>
            <p:cNvCxnSpPr>
              <a:stCxn id="58" idx="5"/>
              <a:endCxn id="12" idx="2"/>
            </p:cNvCxnSpPr>
            <p:nvPr/>
          </p:nvCxnSpPr>
          <p:spPr>
            <a:xfrm flipV="1">
              <a:off x="5052091" y="2094067"/>
              <a:ext cx="307813" cy="335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40" idx="6"/>
              <a:endCxn id="12" idx="2"/>
            </p:cNvCxnSpPr>
            <p:nvPr/>
          </p:nvCxnSpPr>
          <p:spPr>
            <a:xfrm>
              <a:off x="5091935" y="2027393"/>
              <a:ext cx="267969" cy="6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41" idx="6"/>
              <a:endCxn id="12" idx="2"/>
            </p:cNvCxnSpPr>
            <p:nvPr/>
          </p:nvCxnSpPr>
          <p:spPr>
            <a:xfrm>
              <a:off x="5088784" y="1749296"/>
              <a:ext cx="271121" cy="3447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7" idx="6"/>
              <a:endCxn id="40" idx="2"/>
            </p:cNvCxnSpPr>
            <p:nvPr/>
          </p:nvCxnSpPr>
          <p:spPr>
            <a:xfrm flipV="1">
              <a:off x="4482328" y="2027392"/>
              <a:ext cx="320399" cy="7382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21" idx="6"/>
              <a:endCxn id="40" idx="2"/>
            </p:cNvCxnSpPr>
            <p:nvPr/>
          </p:nvCxnSpPr>
          <p:spPr>
            <a:xfrm flipV="1">
              <a:off x="4482328" y="2027393"/>
              <a:ext cx="320399" cy="4257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/>
          <p:cNvSpPr txBox="1"/>
          <p:nvPr/>
        </p:nvSpPr>
        <p:spPr>
          <a:xfrm>
            <a:off x="1460177" y="562585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Données en entrée</a:t>
            </a:r>
            <a:endParaRPr lang="en-CA" sz="1800" dirty="0"/>
          </a:p>
        </p:txBody>
      </p:sp>
      <p:graphicFrame>
        <p:nvGraphicFramePr>
          <p:cNvPr id="161" name="Object 6"/>
          <p:cNvGraphicFramePr>
            <a:graphicFrameLocks noChangeAspect="1"/>
          </p:cNvGraphicFramePr>
          <p:nvPr/>
        </p:nvGraphicFramePr>
        <p:xfrm>
          <a:off x="2108201" y="3015460"/>
          <a:ext cx="368334" cy="52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6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1" y="3015460"/>
                        <a:ext cx="368334" cy="5241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Straight Arrow Connector 159"/>
          <p:cNvCxnSpPr/>
          <p:nvPr/>
        </p:nvCxnSpPr>
        <p:spPr>
          <a:xfrm flipV="1">
            <a:off x="2476535" y="2403176"/>
            <a:ext cx="1149702" cy="81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3557001" y="3538704"/>
            <a:ext cx="2829989" cy="2420177"/>
            <a:chOff x="5785084" y="3575271"/>
            <a:chExt cx="3773320" cy="3226903"/>
          </a:xfrm>
        </p:grpSpPr>
        <p:pic>
          <p:nvPicPr>
            <p:cNvPr id="83970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TextBox 163"/>
            <p:cNvSpPr txBox="1"/>
            <p:nvPr/>
          </p:nvSpPr>
          <p:spPr>
            <a:xfrm>
              <a:off x="5875343" y="6309731"/>
              <a:ext cx="368306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 dirty="0"/>
                <a:t>Sortie de la dernière couche</a:t>
              </a:r>
              <a:endParaRPr lang="en-CA" sz="1800" dirty="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359638" y="3216826"/>
            <a:ext cx="2535302" cy="2742056"/>
            <a:chOff x="5785084" y="3146101"/>
            <a:chExt cx="3380403" cy="3656075"/>
          </a:xfrm>
        </p:grpSpPr>
        <p:pic>
          <p:nvPicPr>
            <p:cNvPr id="169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TextBox 169"/>
            <p:cNvSpPr txBox="1"/>
            <p:nvPr/>
          </p:nvSpPr>
          <p:spPr>
            <a:xfrm>
              <a:off x="6360449" y="6309733"/>
              <a:ext cx="222967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 dirty="0"/>
                <a:t>Sortie du réseau</a:t>
              </a:r>
              <a:endParaRPr lang="en-CA" sz="1800" dirty="0"/>
            </a:p>
          </p:txBody>
        </p:sp>
        <p:graphicFrame>
          <p:nvGraphicFramePr>
            <p:cNvPr id="171" name="Object 6"/>
            <p:cNvGraphicFramePr>
              <a:graphicFrameLocks noChangeAspect="1"/>
            </p:cNvGraphicFramePr>
            <p:nvPr/>
          </p:nvGraphicFramePr>
          <p:xfrm>
            <a:off x="8057562" y="3146101"/>
            <a:ext cx="681037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7" name="Equation" r:id="rId23" imgW="419040" imgH="228600" progId="Equation.3">
                    <p:embed/>
                  </p:oleObj>
                </mc:Choice>
                <mc:Fallback>
                  <p:oleObj name="Equation" r:id="rId23" imgW="419040" imgH="228600" progId="Equation.3">
                    <p:embed/>
                    <p:pic>
                      <p:nvPicPr>
                        <p:cNvPr id="1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7562" y="3146101"/>
                          <a:ext cx="681037" cy="3762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72" name="Straight Arrow Connector 171"/>
          <p:cNvCxnSpPr/>
          <p:nvPr/>
        </p:nvCxnSpPr>
        <p:spPr>
          <a:xfrm flipV="1">
            <a:off x="5187459" y="2317313"/>
            <a:ext cx="750691" cy="122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7299087" y="3579876"/>
            <a:ext cx="855075" cy="186537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H="1" flipV="1">
            <a:off x="6725005" y="2011519"/>
            <a:ext cx="1147149" cy="135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3" idx="6"/>
            <a:endCxn id="21" idx="2"/>
          </p:cNvCxnSpPr>
          <p:nvPr/>
        </p:nvCxnSpPr>
        <p:spPr>
          <a:xfrm>
            <a:off x="3885354" y="1182952"/>
            <a:ext cx="363793" cy="1214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8" idx="6"/>
            <a:endCxn id="10" idx="2"/>
          </p:cNvCxnSpPr>
          <p:nvPr/>
        </p:nvCxnSpPr>
        <p:spPr>
          <a:xfrm flipV="1">
            <a:off x="3885354" y="813040"/>
            <a:ext cx="387116" cy="12424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5" idx="6"/>
            <a:endCxn id="10" idx="2"/>
          </p:cNvCxnSpPr>
          <p:nvPr/>
        </p:nvCxnSpPr>
        <p:spPr>
          <a:xfrm flipV="1">
            <a:off x="3885354" y="813040"/>
            <a:ext cx="387116" cy="7877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5" idx="6"/>
            <a:endCxn id="19" idx="2"/>
          </p:cNvCxnSpPr>
          <p:nvPr/>
        </p:nvCxnSpPr>
        <p:spPr>
          <a:xfrm>
            <a:off x="3885354" y="1600786"/>
            <a:ext cx="363793" cy="382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78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468" name="Picture 4" descr="https://findicons.com/files/icons/719/crystal_clear_actions/64/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00542">
            <a:off x="3076244" y="3053238"/>
            <a:ext cx="2072294" cy="11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800" y="-685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844" y="2826783"/>
            <a:ext cx="3079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Augmenter le </a:t>
            </a:r>
            <a:r>
              <a:rPr lang="en-US" dirty="0" err="1"/>
              <a:t>nombre</a:t>
            </a:r>
            <a:endParaRPr lang="en-US" dirty="0"/>
          </a:p>
          <a:p>
            <a:pPr algn="ctr"/>
            <a:r>
              <a:rPr lang="en-US" dirty="0"/>
              <a:t>de </a:t>
            </a:r>
            <a:r>
              <a:rPr lang="en-US" dirty="0" err="1"/>
              <a:t>neurones</a:t>
            </a:r>
            <a:r>
              <a:rPr lang="en-US" dirty="0"/>
              <a:t> par </a:t>
            </a:r>
            <a:r>
              <a:rPr lang="en-US" dirty="0" err="1"/>
              <a:t>couche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68144" y="3569096"/>
            <a:ext cx="38266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Augmenter la</a:t>
            </a:r>
          </a:p>
          <a:p>
            <a:pPr algn="ctr"/>
            <a:r>
              <a:rPr lang="fr-CA" sz="3600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capacité du réseau</a:t>
            </a:r>
            <a:endParaRPr lang="en-US" sz="3600" b="1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endParaRPr lang="en-US" sz="3600" b="1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Picture 4" descr="https://findicons.com/files/icons/719/crystal_clear_actions/64/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68380">
            <a:off x="3072280" y="4448915"/>
            <a:ext cx="2055152" cy="11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844" y="4954758"/>
            <a:ext cx="2959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Augmenter le </a:t>
            </a:r>
            <a:r>
              <a:rPr lang="en-US" dirty="0" err="1"/>
              <a:t>nombre</a:t>
            </a:r>
            <a:endParaRPr lang="en-US" dirty="0"/>
          </a:p>
          <a:p>
            <a:pPr algn="ctr"/>
            <a:r>
              <a:rPr lang="en-US" dirty="0"/>
              <a:t>de couches</a:t>
            </a:r>
          </a:p>
        </p:txBody>
      </p:sp>
      <p:pic>
        <p:nvPicPr>
          <p:cNvPr id="11" name="Picture 2" descr="Worker with pipe wrench Free Pho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975" y="215241"/>
            <a:ext cx="2273748" cy="261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844" y="6693274"/>
            <a:ext cx="50722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by www.slon.pics - Freepik.com</a:t>
            </a:r>
          </a:p>
        </p:txBody>
      </p:sp>
    </p:spTree>
    <p:extLst>
      <p:ext uri="{BB962C8B-B14F-4D97-AF65-F5344CB8AC3E}">
        <p14:creationId xmlns:p14="http://schemas.microsoft.com/office/powerpoint/2010/main" val="4272349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00" y="-685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5918" y="4244946"/>
            <a:ext cx="7416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>
                  <a:noFill/>
                  <a:prstDash val="solid"/>
                </a:ln>
              </a:rPr>
              <a:t>Augmenter la </a:t>
            </a:r>
            <a:r>
              <a:rPr lang="fr-CA" sz="3600" dirty="0">
                <a:ln w="12700">
                  <a:noFill/>
                  <a:prstDash val="solid"/>
                </a:ln>
              </a:rPr>
              <a:t>capacité d’un réseau</a:t>
            </a:r>
          </a:p>
          <a:p>
            <a:pPr algn="ctr"/>
            <a:r>
              <a:rPr lang="fr-CA" sz="3600" dirty="0">
                <a:ln w="12700">
                  <a:noFill/>
                  <a:prstDash val="solid"/>
                </a:ln>
              </a:rPr>
              <a:t>peut entraîner du </a:t>
            </a:r>
            <a:r>
              <a:rPr lang="fr-CA" sz="3600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sur-apprentissage</a:t>
            </a:r>
            <a:endParaRPr lang="en-US" sz="3600" b="1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78562" name="Picture 2" descr="Image result for danger 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523" y="454044"/>
            <a:ext cx="5290894" cy="35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8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73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7" y="939535"/>
            <a:ext cx="5085804" cy="50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05661" y="2697607"/>
            <a:ext cx="3802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Lorsqu’un réseau</a:t>
            </a:r>
            <a:r>
              <a:rPr lang="en-US" dirty="0"/>
              <a:t> </a:t>
            </a:r>
            <a:r>
              <a:rPr lang="en-US" dirty="0" err="1"/>
              <a:t>doit</a:t>
            </a:r>
            <a:r>
              <a:rPr lang="en-US" dirty="0"/>
              <a:t> </a:t>
            </a:r>
          </a:p>
          <a:p>
            <a:r>
              <a:rPr lang="fr-CA" dirty="0"/>
              <a:t>prédire </a:t>
            </a:r>
            <a:r>
              <a:rPr lang="fr-CA" b="1" dirty="0">
                <a:solidFill>
                  <a:srgbClr val="FF0000"/>
                </a:solidFill>
              </a:rPr>
              <a:t>plus de 2 classes</a:t>
            </a:r>
            <a:r>
              <a:rPr lang="fr-CA" dirty="0"/>
              <a:t>,</a:t>
            </a:r>
          </a:p>
          <a:p>
            <a:r>
              <a:rPr lang="fr-CA" dirty="0"/>
              <a:t>on lui assigne </a:t>
            </a:r>
            <a:r>
              <a:rPr lang="fr-CA" b="1" dirty="0">
                <a:solidFill>
                  <a:srgbClr val="FF0000"/>
                </a:solidFill>
              </a:rPr>
              <a:t>K neurones</a:t>
            </a:r>
          </a:p>
          <a:p>
            <a:r>
              <a:rPr lang="fr-CA" b="1" dirty="0">
                <a:solidFill>
                  <a:srgbClr val="FF0000"/>
                </a:solidFill>
              </a:rPr>
              <a:t>de sortie</a:t>
            </a:r>
            <a:r>
              <a:rPr lang="fr-CA" dirty="0"/>
              <a:t>, une par classe.</a:t>
            </a:r>
          </a:p>
        </p:txBody>
      </p:sp>
    </p:spTree>
    <p:extLst>
      <p:ext uri="{BB962C8B-B14F-4D97-AF65-F5344CB8AC3E}">
        <p14:creationId xmlns:p14="http://schemas.microsoft.com/office/powerpoint/2010/main" val="2109856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dirty="0" err="1">
                <a:solidFill>
                  <a:srgbClr val="00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b="1" kern="0" dirty="0">
                <a:solidFill>
                  <a:srgbClr val="FF0000"/>
                </a:solidFill>
              </a:rPr>
              <a:t>4 Classes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4 couches </a:t>
            </a:r>
            <a:r>
              <a:rPr lang="en-US" sz="4000" kern="0" dirty="0" err="1">
                <a:solidFill>
                  <a:srgbClr val="000000"/>
                </a:solidFill>
              </a:rPr>
              <a:t>cachées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d’entrée</a:t>
            </a:r>
            <a:endParaRPr lang="en-US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1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2</a:t>
            </a:r>
            <a:endParaRPr lang="en-US" sz="1600" dirty="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/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9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/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0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/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1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2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/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3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/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4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/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5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/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6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/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7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/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8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/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/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0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/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1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/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/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3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/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4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/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5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/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6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/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7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/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8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/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9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/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0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/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1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/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2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/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3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/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4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/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5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/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6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/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7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/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8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/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9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/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0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/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1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/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2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152127"/>
              </p:ext>
            </p:extLst>
          </p:nvPr>
        </p:nvGraphicFramePr>
        <p:xfrm>
          <a:off x="5392642" y="3159209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3" name="Equation" r:id="rId35" imgW="507960" imgH="253800" progId="Equation.DSMT4">
                  <p:embed/>
                </p:oleObj>
              </mc:Choice>
              <mc:Fallback>
                <p:oleObj name="Equation" r:id="rId35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642" y="3159209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618381"/>
              </p:ext>
            </p:extLst>
          </p:nvPr>
        </p:nvGraphicFramePr>
        <p:xfrm>
          <a:off x="5373592" y="251150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4" name="Equation" r:id="rId37" imgW="520560" imgH="253800" progId="Equation.DSMT4">
                  <p:embed/>
                </p:oleObj>
              </mc:Choice>
              <mc:Fallback>
                <p:oleObj name="Equation" r:id="rId37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592" y="251150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996290"/>
              </p:ext>
            </p:extLst>
          </p:nvPr>
        </p:nvGraphicFramePr>
        <p:xfrm>
          <a:off x="5403754" y="4426034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5" name="Equation" r:id="rId39" imgW="507960" imgH="253800" progId="Equation.DSMT4">
                  <p:embed/>
                </p:oleObj>
              </mc:Choice>
              <mc:Fallback>
                <p:oleObj name="Equation" r:id="rId39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754" y="4426034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726109"/>
              </p:ext>
            </p:extLst>
          </p:nvPr>
        </p:nvGraphicFramePr>
        <p:xfrm>
          <a:off x="5383117" y="3778334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6" name="Equation" r:id="rId41" imgW="520560" imgH="253800" progId="Equation.DSMT4">
                  <p:embed/>
                </p:oleObj>
              </mc:Choice>
              <mc:Fallback>
                <p:oleObj name="Equation" r:id="rId41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117" y="3778334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613983"/>
              </p:ext>
            </p:extLst>
          </p:nvPr>
        </p:nvGraphicFramePr>
        <p:xfrm>
          <a:off x="4106836" y="5802240"/>
          <a:ext cx="4816676" cy="588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7" name="Equation" r:id="rId43" imgW="2882880" imgH="355320" progId="Equation.DSMT4">
                  <p:embed/>
                </p:oleObj>
              </mc:Choice>
              <mc:Fallback>
                <p:oleObj name="Equation" r:id="rId43" imgW="2882880" imgH="35532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36" y="5802240"/>
                        <a:ext cx="4816676" cy="58803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49143"/>
              </p:ext>
            </p:extLst>
          </p:nvPr>
        </p:nvGraphicFramePr>
        <p:xfrm>
          <a:off x="4615694" y="2532551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8" name="Equation" r:id="rId45" imgW="291960" imgH="241200" progId="Equation.DSMT4">
                  <p:embed/>
                </p:oleObj>
              </mc:Choice>
              <mc:Fallback>
                <p:oleObj name="Equation" r:id="rId45" imgW="291960" imgH="241200" progId="Equation.DSMT4">
                  <p:embed/>
                  <p:pic>
                    <p:nvPicPr>
                      <p:cNvPr id="2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2532551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452772"/>
              </p:ext>
            </p:extLst>
          </p:nvPr>
        </p:nvGraphicFramePr>
        <p:xfrm>
          <a:off x="4615694" y="31925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9" name="Equation" r:id="rId47" imgW="291960" imgH="241200" progId="Equation.DSMT4">
                  <p:embed/>
                </p:oleObj>
              </mc:Choice>
              <mc:Fallback>
                <p:oleObj name="Equation" r:id="rId47" imgW="291960" imgH="241200" progId="Equation.DSMT4">
                  <p:embed/>
                  <p:pic>
                    <p:nvPicPr>
                      <p:cNvPr id="2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1925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21349"/>
              </p:ext>
            </p:extLst>
          </p:nvPr>
        </p:nvGraphicFramePr>
        <p:xfrm>
          <a:off x="4615694" y="3808446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0" name="Equation" r:id="rId49" imgW="291960" imgH="241200" progId="Equation.DSMT4">
                  <p:embed/>
                </p:oleObj>
              </mc:Choice>
              <mc:Fallback>
                <p:oleObj name="Equation" r:id="rId49" imgW="291960" imgH="241200" progId="Equation.DSMT4">
                  <p:embed/>
                  <p:pic>
                    <p:nvPicPr>
                      <p:cNvPr id="3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808446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046132"/>
              </p:ext>
            </p:extLst>
          </p:nvPr>
        </p:nvGraphicFramePr>
        <p:xfrm>
          <a:off x="4615694" y="44120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1" name="Equation" r:id="rId51" imgW="291960" imgH="241200" progId="Equation.DSMT4">
                  <p:embed/>
                </p:oleObj>
              </mc:Choice>
              <mc:Fallback>
                <p:oleObj name="Equation" r:id="rId51" imgW="291960" imgH="241200" progId="Equation.DSMT4">
                  <p:embed/>
                  <p:pic>
                    <p:nvPicPr>
                      <p:cNvPr id="3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44120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294612" y="768356"/>
            <a:ext cx="2628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81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dirty="0" err="1">
                <a:solidFill>
                  <a:srgbClr val="00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b="1" kern="0" dirty="0">
                <a:solidFill>
                  <a:srgbClr val="FF0000"/>
                </a:solidFill>
              </a:rPr>
              <a:t>4 Classes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4 couches </a:t>
            </a:r>
            <a:r>
              <a:rPr lang="en-US" sz="4000" kern="0" dirty="0" err="1">
                <a:solidFill>
                  <a:srgbClr val="000000"/>
                </a:solidFill>
              </a:rPr>
              <a:t>cachées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d’entrée</a:t>
            </a:r>
            <a:endParaRPr lang="en-US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1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2</a:t>
            </a:r>
            <a:endParaRPr lang="en-US" sz="1600" dirty="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/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3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/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4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/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5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6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/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7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/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8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/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9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/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0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/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1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/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2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/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3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/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4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/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/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6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/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7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/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8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/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9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/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0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/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1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/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2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/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3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/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4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/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5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/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6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/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7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/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8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/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9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/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0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/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1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/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2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/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3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/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4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/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5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/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6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/>
        </p:nvGraphicFramePr>
        <p:xfrm>
          <a:off x="5392642" y="3159209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7" name="Equation" r:id="rId35" imgW="507960" imgH="253800" progId="Equation.DSMT4">
                  <p:embed/>
                </p:oleObj>
              </mc:Choice>
              <mc:Fallback>
                <p:oleObj name="Equation" r:id="rId35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642" y="3159209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" name="Object 322"/>
          <p:cNvGraphicFramePr>
            <a:graphicFrameLocks noChangeAspect="1"/>
          </p:cNvGraphicFramePr>
          <p:nvPr/>
        </p:nvGraphicFramePr>
        <p:xfrm>
          <a:off x="5373592" y="251150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8" name="Equation" r:id="rId37" imgW="520560" imgH="253800" progId="Equation.DSMT4">
                  <p:embed/>
                </p:oleObj>
              </mc:Choice>
              <mc:Fallback>
                <p:oleObj name="Equation" r:id="rId37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592" y="251150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/>
        </p:nvGraphicFramePr>
        <p:xfrm>
          <a:off x="5403754" y="4426034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9" name="Equation" r:id="rId39" imgW="507960" imgH="253800" progId="Equation.DSMT4">
                  <p:embed/>
                </p:oleObj>
              </mc:Choice>
              <mc:Fallback>
                <p:oleObj name="Equation" r:id="rId39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754" y="4426034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/>
        </p:nvGraphicFramePr>
        <p:xfrm>
          <a:off x="5383117" y="3778334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0" name="Equation" r:id="rId41" imgW="520560" imgH="253800" progId="Equation.DSMT4">
                  <p:embed/>
                </p:oleObj>
              </mc:Choice>
              <mc:Fallback>
                <p:oleObj name="Equation" r:id="rId41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117" y="3778334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" name="Object 6"/>
          <p:cNvGraphicFramePr>
            <a:graphicFrameLocks noChangeAspect="1"/>
          </p:cNvGraphicFramePr>
          <p:nvPr/>
        </p:nvGraphicFramePr>
        <p:xfrm>
          <a:off x="4106836" y="5802240"/>
          <a:ext cx="4816676" cy="588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1" name="Equation" r:id="rId43" imgW="2882880" imgH="355320" progId="Equation.DSMT4">
                  <p:embed/>
                </p:oleObj>
              </mc:Choice>
              <mc:Fallback>
                <p:oleObj name="Equation" r:id="rId43" imgW="2882880" imgH="35532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36" y="5802240"/>
                        <a:ext cx="4816676" cy="58803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" name="Explosion 1 3"/>
          <p:cNvSpPr/>
          <p:nvPr/>
        </p:nvSpPr>
        <p:spPr>
          <a:xfrm>
            <a:off x="6561202" y="791415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err="1">
                <a:solidFill>
                  <a:srgbClr val="C00000"/>
                </a:solidFill>
              </a:rPr>
              <a:t>Hinge</a:t>
            </a:r>
            <a:r>
              <a:rPr lang="fr-CA" b="1" i="1" dirty="0">
                <a:solidFill>
                  <a:srgbClr val="C00000"/>
                </a:solidFill>
              </a:rPr>
              <a:t> </a:t>
            </a:r>
            <a:r>
              <a:rPr lang="fr-CA" b="1" i="1" dirty="0" err="1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graphicFrame>
        <p:nvGraphicFramePr>
          <p:cNvPr id="283" name="Object 6"/>
          <p:cNvGraphicFramePr>
            <a:graphicFrameLocks noChangeAspect="1"/>
          </p:cNvGraphicFramePr>
          <p:nvPr/>
        </p:nvGraphicFramePr>
        <p:xfrm>
          <a:off x="4615694" y="2532551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2" name="Equation" r:id="rId45" imgW="291960" imgH="241200" progId="Equation.DSMT4">
                  <p:embed/>
                </p:oleObj>
              </mc:Choice>
              <mc:Fallback>
                <p:oleObj name="Equation" r:id="rId45" imgW="291960" imgH="241200" progId="Equation.DSMT4">
                  <p:embed/>
                  <p:pic>
                    <p:nvPicPr>
                      <p:cNvPr id="2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2532551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Object 6"/>
          <p:cNvGraphicFramePr>
            <a:graphicFrameLocks noChangeAspect="1"/>
          </p:cNvGraphicFramePr>
          <p:nvPr/>
        </p:nvGraphicFramePr>
        <p:xfrm>
          <a:off x="4615694" y="31925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3" name="Equation" r:id="rId47" imgW="291960" imgH="241200" progId="Equation.DSMT4">
                  <p:embed/>
                </p:oleObj>
              </mc:Choice>
              <mc:Fallback>
                <p:oleObj name="Equation" r:id="rId47" imgW="291960" imgH="241200" progId="Equation.DSMT4">
                  <p:embed/>
                  <p:pic>
                    <p:nvPicPr>
                      <p:cNvPr id="2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1925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Object 6"/>
          <p:cNvGraphicFramePr>
            <a:graphicFrameLocks noChangeAspect="1"/>
          </p:cNvGraphicFramePr>
          <p:nvPr/>
        </p:nvGraphicFramePr>
        <p:xfrm>
          <a:off x="4615694" y="3808446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4" name="Equation" r:id="rId49" imgW="291960" imgH="241200" progId="Equation.DSMT4">
                  <p:embed/>
                </p:oleObj>
              </mc:Choice>
              <mc:Fallback>
                <p:oleObj name="Equation" r:id="rId49" imgW="291960" imgH="241200" progId="Equation.DSMT4">
                  <p:embed/>
                  <p:pic>
                    <p:nvPicPr>
                      <p:cNvPr id="3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808446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6"/>
          <p:cNvGraphicFramePr>
            <a:graphicFrameLocks noChangeAspect="1"/>
          </p:cNvGraphicFramePr>
          <p:nvPr/>
        </p:nvGraphicFramePr>
        <p:xfrm>
          <a:off x="4615694" y="44120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5" name="Equation" r:id="rId51" imgW="291960" imgH="241200" progId="Equation.DSMT4">
                  <p:embed/>
                </p:oleObj>
              </mc:Choice>
              <mc:Fallback>
                <p:oleObj name="Equation" r:id="rId51" imgW="291960" imgH="241200" progId="Equation.DSMT4">
                  <p:embed/>
                  <p:pic>
                    <p:nvPicPr>
                      <p:cNvPr id="3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44120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443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157520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dirty="0" err="1">
                <a:solidFill>
                  <a:srgbClr val="00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b="1" kern="0" dirty="0">
                <a:solidFill>
                  <a:srgbClr val="FF0000"/>
                </a:solidFill>
              </a:rPr>
              <a:t>4 Classes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4 couches </a:t>
            </a:r>
            <a:r>
              <a:rPr lang="en-US" sz="4000" kern="0" dirty="0" err="1">
                <a:solidFill>
                  <a:srgbClr val="000000"/>
                </a:solidFill>
              </a:rPr>
              <a:t>cachées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115586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d’entrée</a:t>
            </a:r>
            <a:endParaRPr lang="en-US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64803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1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114320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2</a:t>
            </a:r>
            <a:endParaRPr lang="en-US" sz="1600" dirty="0"/>
          </a:p>
        </p:txBody>
      </p:sp>
      <p:sp>
        <p:nvSpPr>
          <p:cNvPr id="135" name="Oval 134"/>
          <p:cNvSpPr/>
          <p:nvPr/>
        </p:nvSpPr>
        <p:spPr>
          <a:xfrm>
            <a:off x="903915" y="316755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2118404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63483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/>
        </p:nvGraphicFramePr>
        <p:xfrm>
          <a:off x="962113" y="220864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20864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/>
        </p:nvGraphicFramePr>
        <p:xfrm>
          <a:off x="962113" y="272089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8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72089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/>
        </p:nvGraphicFramePr>
        <p:xfrm>
          <a:off x="962113" y="325138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9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25138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81112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1056717" y="489940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0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89940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68215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/>
        </p:nvGraphicFramePr>
        <p:xfrm>
          <a:off x="962113" y="376598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1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76598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23552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/>
        </p:nvGraphicFramePr>
        <p:xfrm>
          <a:off x="962113" y="431935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2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31935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21687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/>
        </p:nvGraphicFramePr>
        <p:xfrm>
          <a:off x="237813" y="2208323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3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208323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67870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/>
        </p:nvGraphicFramePr>
        <p:xfrm>
          <a:off x="247338" y="2679810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4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679810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89764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/>
        </p:nvGraphicFramePr>
        <p:xfrm>
          <a:off x="237883" y="388962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88962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36143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/>
        </p:nvGraphicFramePr>
        <p:xfrm>
          <a:off x="305936" y="4463669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463669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314102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/>
        </p:nvGraphicFramePr>
        <p:xfrm>
          <a:off x="237883" y="3132385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7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132385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321614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/>
        </p:nvGraphicFramePr>
        <p:xfrm>
          <a:off x="551358" y="1789746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8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789746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321614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858123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3141568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3141568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3141568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3141568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45099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918284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/>
        </p:nvGraphicFramePr>
        <p:xfrm>
          <a:off x="1847209" y="300434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9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00434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/>
        </p:nvGraphicFramePr>
        <p:xfrm>
          <a:off x="1847209" y="353483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0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53483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96560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/>
        </p:nvGraphicFramePr>
        <p:xfrm>
          <a:off x="1847209" y="404943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1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404943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321614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858123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370510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4168556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4168556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885111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321614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858123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37051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653955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653955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653955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55413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/>
        </p:nvGraphicFramePr>
        <p:xfrm>
          <a:off x="1945457" y="4642411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2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642411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" name="Object 6"/>
          <p:cNvGraphicFramePr>
            <a:graphicFrameLocks noChangeAspect="1"/>
          </p:cNvGraphicFramePr>
          <p:nvPr/>
        </p:nvGraphicFramePr>
        <p:xfrm>
          <a:off x="1486716" y="2176411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3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2176411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/>
        </p:nvGraphicFramePr>
        <p:xfrm>
          <a:off x="188207" y="3561648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4" name="Equation" r:id="rId27" imgW="266400" imgH="203040" progId="Equation.3">
                  <p:embed/>
                </p:oleObj>
              </mc:Choice>
              <mc:Fallback>
                <p:oleObj name="Equation" r:id="rId27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561648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72482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675678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19211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/>
        </p:nvGraphicFramePr>
        <p:xfrm>
          <a:off x="2712318" y="276591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5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76591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/>
        </p:nvGraphicFramePr>
        <p:xfrm>
          <a:off x="2712318" y="327816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6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27816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/>
        </p:nvGraphicFramePr>
        <p:xfrm>
          <a:off x="2712318" y="380866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80866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93765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/>
        </p:nvGraphicFramePr>
        <p:xfrm>
          <a:off x="2841678" y="5025936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8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5025936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23942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/>
        </p:nvGraphicFramePr>
        <p:xfrm>
          <a:off x="2712318" y="432326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9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32326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498133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3068073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878888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878888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3068073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3068073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37750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84478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/>
        </p:nvGraphicFramePr>
        <p:xfrm>
          <a:off x="3745129" y="29308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0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9308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/>
        </p:nvGraphicFramePr>
        <p:xfrm>
          <a:off x="3745129" y="346133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1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46133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89210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/>
        </p:nvGraphicFramePr>
        <p:xfrm>
          <a:off x="3745129" y="397593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2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97593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985746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498133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4095061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442385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878888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927784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3068073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878888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415397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5138418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580460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580460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59296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5" name="Object 6"/>
          <p:cNvGraphicFramePr>
            <a:graphicFrameLocks noChangeAspect="1"/>
          </p:cNvGraphicFramePr>
          <p:nvPr/>
        </p:nvGraphicFramePr>
        <p:xfrm>
          <a:off x="3029643" y="1930928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3" name="Equation" r:id="rId29" imgW="291960" imgH="203040" progId="Equation.DSMT4">
                  <p:embed/>
                </p:oleObj>
              </mc:Choice>
              <mc:Fallback>
                <p:oleObj name="Equation" r:id="rId29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930928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878888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3141568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3141568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29517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76246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/>
        </p:nvGraphicFramePr>
        <p:xfrm>
          <a:off x="3740947" y="184851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4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84851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/>
        </p:nvGraphicFramePr>
        <p:xfrm>
          <a:off x="3740947" y="237900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5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37900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42086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/>
        </p:nvGraphicFramePr>
        <p:xfrm>
          <a:off x="3769065" y="450469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6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50469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93546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/>
        </p:nvGraphicFramePr>
        <p:xfrm>
          <a:off x="3769065" y="501929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7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501929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/>
        </p:nvGraphicFramePr>
        <p:xfrm>
          <a:off x="2113427" y="2490984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8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490984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442385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927784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415397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878888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878888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653955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415397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3141568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927784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4168556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442385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623817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92778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415397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3</a:t>
            </a:r>
          </a:p>
        </p:txBody>
      </p:sp>
      <p:sp>
        <p:nvSpPr>
          <p:cNvPr id="362" name="Rounded Rectangle 361"/>
          <p:cNvSpPr/>
          <p:nvPr/>
        </p:nvSpPr>
        <p:spPr>
          <a:xfrm>
            <a:off x="6643064" y="815111"/>
            <a:ext cx="2235623" cy="2624615"/>
          </a:xfrm>
          <a:prstGeom prst="roundRect">
            <a:avLst>
              <a:gd name="adj" fmla="val 7715"/>
            </a:avLst>
          </a:prstGeom>
          <a:solidFill>
            <a:srgbClr val="FFC000"/>
          </a:solidFill>
          <a:ln>
            <a:noFill/>
          </a:ln>
          <a:effectLst>
            <a:outerShdw blurRad="1905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7" name="Object 2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85184"/>
              </p:ext>
            </p:extLst>
          </p:nvPr>
        </p:nvGraphicFramePr>
        <p:xfrm>
          <a:off x="6980917" y="871800"/>
          <a:ext cx="1659866" cy="2511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9" name="Equation" r:id="rId33" imgW="787320" imgH="1193760" progId="Equation.3">
                  <p:embed/>
                </p:oleObj>
              </mc:Choice>
              <mc:Fallback>
                <p:oleObj name="Equation" r:id="rId33" imgW="787320" imgH="1193760" progId="Equation.3">
                  <p:embed/>
                  <p:pic>
                    <p:nvPicPr>
                      <p:cNvPr id="267" name="Object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0917" y="871800"/>
                        <a:ext cx="1659866" cy="2511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0" name="Straight Arrow Connector 269"/>
          <p:cNvCxnSpPr>
            <a:endCxn id="285" idx="2"/>
          </p:cNvCxnSpPr>
          <p:nvPr/>
        </p:nvCxnSpPr>
        <p:spPr>
          <a:xfrm>
            <a:off x="4098079" y="1947834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endCxn id="285" idx="2"/>
          </p:cNvCxnSpPr>
          <p:nvPr/>
        </p:nvCxnSpPr>
        <p:spPr>
          <a:xfrm>
            <a:off x="4102654" y="2460221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endCxn id="285" idx="2"/>
          </p:cNvCxnSpPr>
          <p:nvPr/>
        </p:nvCxnSpPr>
        <p:spPr>
          <a:xfrm flipV="1">
            <a:off x="4102261" y="2862578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endCxn id="299" idx="2"/>
          </p:cNvCxnSpPr>
          <p:nvPr/>
        </p:nvCxnSpPr>
        <p:spPr>
          <a:xfrm flipV="1">
            <a:off x="4160852" y="4767578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232871"/>
              </p:ext>
            </p:extLst>
          </p:nvPr>
        </p:nvGraphicFramePr>
        <p:xfrm>
          <a:off x="4325239" y="1926220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0" name="Equation" r:id="rId35" imgW="291960" imgH="203040" progId="Equation.DSMT4">
                  <p:embed/>
                </p:oleObj>
              </mc:Choice>
              <mc:Fallback>
                <p:oleObj name="Equation" r:id="rId35" imgW="291960" imgH="203040" progId="Equation.DSMT4">
                  <p:embed/>
                  <p:pic>
                    <p:nvPicPr>
                      <p:cNvPr id="27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239" y="1926220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7" name="Straight Arrow Connector 276"/>
          <p:cNvCxnSpPr>
            <a:endCxn id="296" idx="2"/>
          </p:cNvCxnSpPr>
          <p:nvPr/>
        </p:nvCxnSpPr>
        <p:spPr>
          <a:xfrm flipV="1">
            <a:off x="4130772" y="4145278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endCxn id="299" idx="2"/>
          </p:cNvCxnSpPr>
          <p:nvPr/>
        </p:nvCxnSpPr>
        <p:spPr>
          <a:xfrm>
            <a:off x="4130772" y="4585905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endCxn id="285" idx="2"/>
          </p:cNvCxnSpPr>
          <p:nvPr/>
        </p:nvCxnSpPr>
        <p:spPr>
          <a:xfrm flipV="1">
            <a:off x="4106836" y="2862578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endCxn id="285" idx="2"/>
          </p:cNvCxnSpPr>
          <p:nvPr/>
        </p:nvCxnSpPr>
        <p:spPr>
          <a:xfrm flipV="1">
            <a:off x="4106836" y="2862578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>
            <a:off x="5117907" y="2862737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4581495" y="2614381"/>
            <a:ext cx="536413" cy="4963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86" name="Object 2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34211"/>
              </p:ext>
            </p:extLst>
          </p:nvPr>
        </p:nvGraphicFramePr>
        <p:xfrm>
          <a:off x="4645186" y="274800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1" name="Equation" r:id="rId37" imgW="266400" imgH="164880" progId="Equation.3">
                  <p:embed/>
                </p:oleObj>
              </mc:Choice>
              <mc:Fallback>
                <p:oleObj name="Equation" r:id="rId37" imgW="266400" imgH="164880" progId="Equation.3">
                  <p:embed/>
                  <p:pic>
                    <p:nvPicPr>
                      <p:cNvPr id="286" name="Object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186" y="274800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1" name="Straight Arrow Connector 290"/>
          <p:cNvCxnSpPr/>
          <p:nvPr/>
        </p:nvCxnSpPr>
        <p:spPr>
          <a:xfrm>
            <a:off x="5124257" y="3485037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4587845" y="3236681"/>
            <a:ext cx="536413" cy="4963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4" name="Straight Arrow Connector 293"/>
          <p:cNvCxnSpPr/>
          <p:nvPr/>
        </p:nvCxnSpPr>
        <p:spPr>
          <a:xfrm flipV="1">
            <a:off x="5117907" y="4139692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581495" y="3897081"/>
            <a:ext cx="536413" cy="4963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7" name="Straight Arrow Connector 296"/>
          <p:cNvCxnSpPr/>
          <p:nvPr/>
        </p:nvCxnSpPr>
        <p:spPr>
          <a:xfrm>
            <a:off x="5124257" y="476773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Oval 298"/>
          <p:cNvSpPr/>
          <p:nvPr/>
        </p:nvSpPr>
        <p:spPr>
          <a:xfrm>
            <a:off x="4587845" y="4519381"/>
            <a:ext cx="536413" cy="4963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00" name="Object 2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433069"/>
              </p:ext>
            </p:extLst>
          </p:nvPr>
        </p:nvGraphicFramePr>
        <p:xfrm>
          <a:off x="5260975" y="3337563"/>
          <a:ext cx="111760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2" name="Equation" r:id="rId39" imgW="914400" imgH="253800" progId="Equation.DSMT4">
                  <p:embed/>
                </p:oleObj>
              </mc:Choice>
              <mc:Fallback>
                <p:oleObj name="Equation" r:id="rId39" imgW="914400" imgH="253800" progId="Equation.DSMT4">
                  <p:embed/>
                  <p:pic>
                    <p:nvPicPr>
                      <p:cNvPr id="300" name="Object 2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75" y="3337563"/>
                        <a:ext cx="111760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" name="Object 3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72301"/>
              </p:ext>
            </p:extLst>
          </p:nvPr>
        </p:nvGraphicFramePr>
        <p:xfrm>
          <a:off x="5246688" y="3963038"/>
          <a:ext cx="11493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3" name="Equation" r:id="rId41" imgW="939600" imgH="253800" progId="Equation.DSMT4">
                  <p:embed/>
                </p:oleObj>
              </mc:Choice>
              <mc:Fallback>
                <p:oleObj name="Equation" r:id="rId41" imgW="939600" imgH="253800" progId="Equation.DSMT4">
                  <p:embed/>
                  <p:pic>
                    <p:nvPicPr>
                      <p:cNvPr id="302" name="Object 3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8" y="3963038"/>
                        <a:ext cx="114935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Object 3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373227"/>
              </p:ext>
            </p:extLst>
          </p:nvPr>
        </p:nvGraphicFramePr>
        <p:xfrm>
          <a:off x="5254625" y="4596451"/>
          <a:ext cx="11334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4" name="Equation" r:id="rId43" imgW="927000" imgH="253800" progId="Equation.DSMT4">
                  <p:embed/>
                </p:oleObj>
              </mc:Choice>
              <mc:Fallback>
                <p:oleObj name="Equation" r:id="rId43" imgW="927000" imgH="253800" progId="Equation.DSMT4">
                  <p:embed/>
                  <p:pic>
                    <p:nvPicPr>
                      <p:cNvPr id="303" name="Object 3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25" y="4596451"/>
                        <a:ext cx="11334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" name="Object 3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109803"/>
              </p:ext>
            </p:extLst>
          </p:nvPr>
        </p:nvGraphicFramePr>
        <p:xfrm>
          <a:off x="4654541" y="3368329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5" name="Equation" r:id="rId45" imgW="266400" imgH="164880" progId="Equation.3">
                  <p:embed/>
                </p:oleObj>
              </mc:Choice>
              <mc:Fallback>
                <p:oleObj name="Equation" r:id="rId45" imgW="266400" imgH="164880" progId="Equation.3">
                  <p:embed/>
                  <p:pic>
                    <p:nvPicPr>
                      <p:cNvPr id="306" name="Object 3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41" y="3368329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Object 3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69283"/>
              </p:ext>
            </p:extLst>
          </p:nvPr>
        </p:nvGraphicFramePr>
        <p:xfrm>
          <a:off x="4653918" y="403907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6" name="Equation" r:id="rId46" imgW="266400" imgH="164880" progId="Equation.3">
                  <p:embed/>
                </p:oleObj>
              </mc:Choice>
              <mc:Fallback>
                <p:oleObj name="Equation" r:id="rId46" imgW="266400" imgH="164880" progId="Equation.3">
                  <p:embed/>
                  <p:pic>
                    <p:nvPicPr>
                      <p:cNvPr id="307" name="Object 3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3918" y="403907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" name="Object 3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990421"/>
              </p:ext>
            </p:extLst>
          </p:nvPr>
        </p:nvGraphicFramePr>
        <p:xfrm>
          <a:off x="4663273" y="4659399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7" name="Equation" r:id="rId47" imgW="266400" imgH="164880" progId="Equation.3">
                  <p:embed/>
                </p:oleObj>
              </mc:Choice>
              <mc:Fallback>
                <p:oleObj name="Equation" r:id="rId47" imgW="266400" imgH="164880" progId="Equation.3">
                  <p:embed/>
                  <p:pic>
                    <p:nvPicPr>
                      <p:cNvPr id="308" name="Object 3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273" y="4659399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9" name="Straight Arrow Connector 308"/>
          <p:cNvCxnSpPr>
            <a:endCxn id="296" idx="2"/>
          </p:cNvCxnSpPr>
          <p:nvPr/>
        </p:nvCxnSpPr>
        <p:spPr>
          <a:xfrm flipV="1">
            <a:off x="4160852" y="4145278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299" idx="2"/>
          </p:cNvCxnSpPr>
          <p:nvPr/>
        </p:nvCxnSpPr>
        <p:spPr>
          <a:xfrm>
            <a:off x="4106836" y="4057149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endCxn id="293" idx="2"/>
          </p:cNvCxnSpPr>
          <p:nvPr/>
        </p:nvCxnSpPr>
        <p:spPr>
          <a:xfrm flipV="1">
            <a:off x="4130772" y="3484878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endCxn id="299" idx="2"/>
          </p:cNvCxnSpPr>
          <p:nvPr/>
        </p:nvCxnSpPr>
        <p:spPr>
          <a:xfrm flipV="1">
            <a:off x="4130772" y="4767578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endCxn id="285" idx="2"/>
          </p:cNvCxnSpPr>
          <p:nvPr/>
        </p:nvCxnSpPr>
        <p:spPr>
          <a:xfrm flipV="1">
            <a:off x="4160852" y="2862578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endCxn id="293" idx="2"/>
          </p:cNvCxnSpPr>
          <p:nvPr/>
        </p:nvCxnSpPr>
        <p:spPr>
          <a:xfrm flipV="1">
            <a:off x="4160852" y="3484878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endCxn id="299" idx="2"/>
          </p:cNvCxnSpPr>
          <p:nvPr/>
        </p:nvCxnSpPr>
        <p:spPr>
          <a:xfrm>
            <a:off x="4098079" y="1947834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endCxn id="296" idx="2"/>
          </p:cNvCxnSpPr>
          <p:nvPr/>
        </p:nvCxnSpPr>
        <p:spPr>
          <a:xfrm>
            <a:off x="4102654" y="2460221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endCxn id="296" idx="2"/>
          </p:cNvCxnSpPr>
          <p:nvPr/>
        </p:nvCxnSpPr>
        <p:spPr>
          <a:xfrm>
            <a:off x="4106836" y="4057149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endCxn id="285" idx="2"/>
          </p:cNvCxnSpPr>
          <p:nvPr/>
        </p:nvCxnSpPr>
        <p:spPr>
          <a:xfrm flipV="1">
            <a:off x="4130772" y="2862578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326784"/>
              </p:ext>
            </p:extLst>
          </p:nvPr>
        </p:nvGraphicFramePr>
        <p:xfrm>
          <a:off x="5245100" y="2712088"/>
          <a:ext cx="115093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8" name="Equation" r:id="rId48" imgW="939600" imgH="253800" progId="Equation.DSMT4">
                  <p:embed/>
                </p:oleObj>
              </mc:Choice>
              <mc:Fallback>
                <p:oleObj name="Equation" r:id="rId48" imgW="93960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2712088"/>
                        <a:ext cx="1150938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867070"/>
              </p:ext>
            </p:extLst>
          </p:nvPr>
        </p:nvGraphicFramePr>
        <p:xfrm>
          <a:off x="4510088" y="5160963"/>
          <a:ext cx="4570412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9" name="Equation" r:id="rId50" imgW="3225600" imgH="380880" progId="Equation.DSMT4">
                  <p:embed/>
                </p:oleObj>
              </mc:Choice>
              <mc:Fallback>
                <p:oleObj name="Equation" r:id="rId50" imgW="3225600" imgH="380880" progId="Equation.DSMT4">
                  <p:embed/>
                  <p:pic>
                    <p:nvPicPr>
                      <p:cNvPr id="3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5160963"/>
                        <a:ext cx="4570412" cy="5349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5" name="TextBox 324"/>
          <p:cNvSpPr txBox="1"/>
          <p:nvPr/>
        </p:nvSpPr>
        <p:spPr>
          <a:xfrm>
            <a:off x="3996451" y="5933144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dirty="0" err="1"/>
              <a:t>Softmax</a:t>
            </a:r>
            <a:endParaRPr lang="en-CA" sz="3600" b="1" dirty="0"/>
          </a:p>
        </p:txBody>
      </p:sp>
      <p:graphicFrame>
        <p:nvGraphicFramePr>
          <p:cNvPr id="326" name="Object 3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854616"/>
              </p:ext>
            </p:extLst>
          </p:nvPr>
        </p:nvGraphicFramePr>
        <p:xfrm>
          <a:off x="5764213" y="5889625"/>
          <a:ext cx="18018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0" name="Equation" r:id="rId52" imgW="1117440" imgH="571320" progId="Equation.DSMT4">
                  <p:embed/>
                </p:oleObj>
              </mc:Choice>
              <mc:Fallback>
                <p:oleObj name="Equation" r:id="rId52" imgW="1117440" imgH="571320" progId="Equation.DSMT4">
                  <p:embed/>
                  <p:pic>
                    <p:nvPicPr>
                      <p:cNvPr id="326" name="Object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213" y="5889625"/>
                        <a:ext cx="18018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90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3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dirty="0" err="1">
                <a:solidFill>
                  <a:srgbClr val="00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b="1" kern="0" dirty="0">
                <a:solidFill>
                  <a:srgbClr val="FF0000"/>
                </a:solidFill>
              </a:rPr>
              <a:t>4 Classes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err="1">
                <a:solidFill>
                  <a:srgbClr val="000000"/>
                </a:solidFill>
              </a:rPr>
              <a:t>Réseau</a:t>
            </a:r>
            <a:r>
              <a:rPr lang="en-US" sz="4000" kern="0" dirty="0">
                <a:solidFill>
                  <a:srgbClr val="000000"/>
                </a:solidFill>
              </a:rPr>
              <a:t> à 4 couches </a:t>
            </a:r>
            <a:r>
              <a:rPr lang="en-US" sz="4000" kern="0" dirty="0" err="1">
                <a:solidFill>
                  <a:srgbClr val="000000"/>
                </a:solidFill>
              </a:rPr>
              <a:t>cachées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d’entrée</a:t>
            </a:r>
            <a:endParaRPr lang="en-US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1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fr-CA" sz="1600" dirty="0"/>
              <a:t>cachée 2</a:t>
            </a:r>
            <a:endParaRPr lang="en-US" sz="1600" dirty="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/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1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/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2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/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3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4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/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5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/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6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/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7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/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8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/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9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/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0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/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/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2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/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3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/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4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/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/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/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7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/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8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/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9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/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0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/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1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/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2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/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3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/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4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/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5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/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6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/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7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/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8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/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9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/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0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/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1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/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2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/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3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/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4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Couche</a:t>
            </a:r>
          </a:p>
          <a:p>
            <a:r>
              <a:rPr lang="en-US" sz="1600" dirty="0" err="1"/>
              <a:t>cachée</a:t>
            </a:r>
            <a:r>
              <a:rPr lang="en-US" sz="1600" dirty="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71" name="Object 270"/>
          <p:cNvGraphicFramePr>
            <a:graphicFrameLocks noChangeAspect="1"/>
          </p:cNvGraphicFramePr>
          <p:nvPr/>
        </p:nvGraphicFramePr>
        <p:xfrm>
          <a:off x="4645186" y="2599801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5" name="Equation" r:id="rId35" imgW="266400" imgH="164880" progId="Equation.3">
                  <p:embed/>
                </p:oleObj>
              </mc:Choice>
              <mc:Fallback>
                <p:oleObj name="Equation" r:id="rId35" imgW="266400" imgH="164880" progId="Equation.3">
                  <p:embed/>
                  <p:pic>
                    <p:nvPicPr>
                      <p:cNvPr id="271" name="Object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186" y="2599801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86" name="Object 285"/>
          <p:cNvGraphicFramePr>
            <a:graphicFrameLocks noChangeAspect="1"/>
          </p:cNvGraphicFramePr>
          <p:nvPr/>
        </p:nvGraphicFramePr>
        <p:xfrm>
          <a:off x="4654541" y="322013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6" name="Equation" r:id="rId37" imgW="266400" imgH="164880" progId="Equation.3">
                  <p:embed/>
                </p:oleObj>
              </mc:Choice>
              <mc:Fallback>
                <p:oleObj name="Equation" r:id="rId37" imgW="266400" imgH="164880" progId="Equation.3">
                  <p:embed/>
                  <p:pic>
                    <p:nvPicPr>
                      <p:cNvPr id="286" name="Object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41" y="322013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/>
        </p:nvGraphicFramePr>
        <p:xfrm>
          <a:off x="4653918" y="3890871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7" name="Equation" r:id="rId38" imgW="266400" imgH="164880" progId="Equation.3">
                  <p:embed/>
                </p:oleObj>
              </mc:Choice>
              <mc:Fallback>
                <p:oleObj name="Equation" r:id="rId38" imgW="266400" imgH="16488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3918" y="3890871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Object 292"/>
          <p:cNvGraphicFramePr>
            <a:graphicFrameLocks noChangeAspect="1"/>
          </p:cNvGraphicFramePr>
          <p:nvPr/>
        </p:nvGraphicFramePr>
        <p:xfrm>
          <a:off x="4663273" y="451120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8" name="Equation" r:id="rId39" imgW="266400" imgH="164880" progId="Equation.3">
                  <p:embed/>
                </p:oleObj>
              </mc:Choice>
              <mc:Fallback>
                <p:oleObj name="Equation" r:id="rId39" imgW="266400" imgH="164880" progId="Equation.3">
                  <p:embed/>
                  <p:pic>
                    <p:nvPicPr>
                      <p:cNvPr id="293" name="Object 2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273" y="451120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467866" y="551728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Softmax</a:t>
            </a:r>
            <a:endParaRPr lang="en-CA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7" name="Straight Arrow Connector 226"/>
          <p:cNvCxnSpPr/>
          <p:nvPr/>
        </p:nvCxnSpPr>
        <p:spPr>
          <a:xfrm>
            <a:off x="6028507" y="2716720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6034857" y="3339020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V="1">
            <a:off x="6028507" y="399367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/>
          <p:nvPr/>
        </p:nvCxnSpPr>
        <p:spPr>
          <a:xfrm>
            <a:off x="6034857" y="462172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/>
        </p:nvGraphicFramePr>
        <p:xfrm>
          <a:off x="6227763" y="3190875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9" name="Equation" r:id="rId40" imgW="507960" imgH="253800" progId="Equation.DSMT4">
                  <p:embed/>
                </p:oleObj>
              </mc:Choice>
              <mc:Fallback>
                <p:oleObj name="Equation" r:id="rId40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190875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5401532" y="2466182"/>
            <a:ext cx="579758" cy="25588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NORM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/>
        </p:nvGraphicFramePr>
        <p:xfrm>
          <a:off x="6208713" y="2543175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0" name="Equation" r:id="rId42" imgW="520560" imgH="253800" progId="Equation.DSMT4">
                  <p:embed/>
                </p:oleObj>
              </mc:Choice>
              <mc:Fallback>
                <p:oleObj name="Equation" r:id="rId42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713" y="2543175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/>
        </p:nvGraphicFramePr>
        <p:xfrm>
          <a:off x="6238875" y="4457700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1" name="Equation" r:id="rId44" imgW="507960" imgH="253800" progId="Equation.DSMT4">
                  <p:embed/>
                </p:oleObj>
              </mc:Choice>
              <mc:Fallback>
                <p:oleObj name="Equation" r:id="rId44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4457700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/>
        </p:nvGraphicFramePr>
        <p:xfrm>
          <a:off x="6218238" y="3810000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2" name="Equation" r:id="rId46" imgW="520560" imgH="253800" progId="Equation.DSMT4">
                  <p:embed/>
                </p:oleObj>
              </mc:Choice>
              <mc:Fallback>
                <p:oleObj name="Equation" r:id="rId46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8238" y="3810000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eft Brace 2"/>
          <p:cNvSpPr/>
          <p:nvPr/>
        </p:nvSpPr>
        <p:spPr>
          <a:xfrm rot="-5400000">
            <a:off x="5215364" y="4600035"/>
            <a:ext cx="288813" cy="1461132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6" name="Object 6"/>
          <p:cNvGraphicFramePr>
            <a:graphicFrameLocks noChangeAspect="1"/>
          </p:cNvGraphicFramePr>
          <p:nvPr/>
        </p:nvGraphicFramePr>
        <p:xfrm>
          <a:off x="3659018" y="6216244"/>
          <a:ext cx="49657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3" name="Equation" r:id="rId48" imgW="3504960" imgH="380880" progId="Equation.DSMT4">
                  <p:embed/>
                </p:oleObj>
              </mc:Choice>
              <mc:Fallback>
                <p:oleObj name="Equation" r:id="rId48" imgW="3504960" imgH="38088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018" y="6216244"/>
                        <a:ext cx="4965700" cy="5349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xplosion 1 3"/>
          <p:cNvSpPr/>
          <p:nvPr/>
        </p:nvSpPr>
        <p:spPr>
          <a:xfrm>
            <a:off x="6561202" y="791415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rgbClr val="C00000"/>
                </a:solidFill>
              </a:rPr>
              <a:t>Entropie</a:t>
            </a:r>
          </a:p>
          <a:p>
            <a:pPr algn="ctr"/>
            <a:r>
              <a:rPr lang="fr-CA" b="1" dirty="0">
                <a:solidFill>
                  <a:srgbClr val="C00000"/>
                </a:solidFill>
              </a:rPr>
              <a:t>Croisée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7107059" y="2857204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dirty="0" err="1"/>
              <a:t>Softmax</a:t>
            </a:r>
            <a:endParaRPr lang="en-CA" sz="3600" b="1" dirty="0"/>
          </a:p>
        </p:txBody>
      </p:sp>
      <p:graphicFrame>
        <p:nvGraphicFramePr>
          <p:cNvPr id="285" name="Object 2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633361"/>
              </p:ext>
            </p:extLst>
          </p:nvPr>
        </p:nvGraphicFramePr>
        <p:xfrm>
          <a:off x="7235530" y="3468826"/>
          <a:ext cx="18018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4" name="Equation" r:id="rId50" imgW="1117440" imgH="571320" progId="Equation.DSMT4">
                  <p:embed/>
                </p:oleObj>
              </mc:Choice>
              <mc:Fallback>
                <p:oleObj name="Equation" r:id="rId50" imgW="1117440" imgH="571320" progId="Equation.DSMT4">
                  <p:embed/>
                  <p:pic>
                    <p:nvPicPr>
                      <p:cNvPr id="285" name="Object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530" y="3468826"/>
                        <a:ext cx="18018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77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5256758" cy="1143000"/>
          </a:xfrm>
        </p:spPr>
        <p:txBody>
          <a:bodyPr/>
          <a:lstStyle/>
          <a:p>
            <a:pPr algn="l" eaLnBrk="1" hangingPunct="1"/>
            <a:r>
              <a:rPr lang="en-US" dirty="0"/>
              <a:t>R</a:t>
            </a:r>
            <a:r>
              <a:rPr lang="fr-CA" dirty="0"/>
              <a:t>égression logistique</a:t>
            </a:r>
            <a:br>
              <a:rPr lang="en-US" dirty="0"/>
            </a:br>
            <a:r>
              <a:rPr lang="en-US" sz="1800" dirty="0"/>
              <a:t>(2D, 2 classes)</a:t>
            </a:r>
            <a:endParaRPr lang="fr-CA" dirty="0"/>
          </a:p>
        </p:txBody>
      </p:sp>
      <p:sp>
        <p:nvSpPr>
          <p:cNvPr id="97" name="TextBox 96"/>
          <p:cNvSpPr txBox="1"/>
          <p:nvPr/>
        </p:nvSpPr>
        <p:spPr>
          <a:xfrm>
            <a:off x="914225" y="1019863"/>
            <a:ext cx="6699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Nouvelle fonction d’activation : </a:t>
            </a:r>
            <a:r>
              <a:rPr lang="fr-CA" b="1" dirty="0"/>
              <a:t>sigmoïde logistique</a:t>
            </a:r>
            <a:endParaRPr lang="en-US" b="1" dirty="0"/>
          </a:p>
        </p:txBody>
      </p:sp>
      <p:sp>
        <p:nvSpPr>
          <p:cNvPr id="30" name="Down Arrow 29"/>
          <p:cNvSpPr/>
          <p:nvPr/>
        </p:nvSpPr>
        <p:spPr>
          <a:xfrm rot="10800000">
            <a:off x="2325744" y="3300330"/>
            <a:ext cx="545355" cy="1084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196192" y="4437476"/>
            <a:ext cx="93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/>
              <a:t>Neurone</a:t>
            </a:r>
            <a:endParaRPr lang="en-US" sz="1600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997433" y="2892057"/>
            <a:ext cx="389632" cy="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053109" y="1939397"/>
            <a:ext cx="1940489" cy="1955962"/>
            <a:chOff x="1043608" y="1940867"/>
            <a:chExt cx="1940489" cy="1955962"/>
          </a:xfrm>
        </p:grpSpPr>
        <p:sp>
          <p:nvSpPr>
            <p:cNvPr id="47" name="Oval 46"/>
            <p:cNvSpPr/>
            <p:nvPr/>
          </p:nvSpPr>
          <p:spPr>
            <a:xfrm>
              <a:off x="2169506" y="2534428"/>
              <a:ext cx="812897" cy="72296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 flipV="1">
              <a:off x="2741934" y="2586321"/>
              <a:ext cx="20043" cy="66211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9" name="Object 48"/>
            <p:cNvGraphicFramePr>
              <a:graphicFrameLocks noChangeAspect="1"/>
            </p:cNvGraphicFramePr>
            <p:nvPr/>
          </p:nvGraphicFramePr>
          <p:xfrm>
            <a:off x="2759099" y="2817695"/>
            <a:ext cx="224998" cy="2056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7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49" name="Object 4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59099" y="2817695"/>
                          <a:ext cx="224998" cy="2056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Oval 52"/>
            <p:cNvSpPr/>
            <p:nvPr/>
          </p:nvSpPr>
          <p:spPr>
            <a:xfrm>
              <a:off x="1043608" y="2715407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/>
            <p:cNvSpPr/>
            <p:nvPr/>
          </p:nvSpPr>
          <p:spPr>
            <a:xfrm>
              <a:off x="1043608" y="3499385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/>
            <p:cNvSpPr/>
            <p:nvPr/>
          </p:nvSpPr>
          <p:spPr>
            <a:xfrm>
              <a:off x="1043608" y="1940867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56" name="Object 55"/>
            <p:cNvGraphicFramePr>
              <a:graphicFrameLocks noChangeAspect="1"/>
            </p:cNvGraphicFramePr>
            <p:nvPr/>
          </p:nvGraphicFramePr>
          <p:xfrm>
            <a:off x="1227929" y="3573037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8" name="Equation" r:id="rId5" imgW="101520" imgH="164880" progId="Equation.3">
                    <p:embed/>
                  </p:oleObj>
                </mc:Choice>
                <mc:Fallback>
                  <p:oleObj name="Equation" r:id="rId5" imgW="101520" imgH="164880" progId="Equation.3">
                    <p:embed/>
                    <p:pic>
                      <p:nvPicPr>
                        <p:cNvPr id="56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7929" y="3573037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8" name="Straight Arrow Connector 57"/>
            <p:cNvCxnSpPr>
              <a:stCxn id="53" idx="6"/>
            </p:cNvCxnSpPr>
            <p:nvPr/>
          </p:nvCxnSpPr>
          <p:spPr>
            <a:xfrm flipV="1">
              <a:off x="1475656" y="2904403"/>
              <a:ext cx="720080" cy="97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6"/>
            </p:cNvCxnSpPr>
            <p:nvPr/>
          </p:nvCxnSpPr>
          <p:spPr>
            <a:xfrm flipV="1">
              <a:off x="1475656" y="2904403"/>
              <a:ext cx="720080" cy="7937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5" idx="6"/>
            </p:cNvCxnSpPr>
            <p:nvPr/>
          </p:nvCxnSpPr>
          <p:spPr>
            <a:xfrm>
              <a:off x="1475656" y="2139589"/>
              <a:ext cx="720080" cy="764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1" name="Object 60"/>
            <p:cNvGraphicFramePr>
              <a:graphicFrameLocks noChangeAspect="1"/>
            </p:cNvGraphicFramePr>
            <p:nvPr/>
          </p:nvGraphicFramePr>
          <p:xfrm>
            <a:off x="1695450" y="2024063"/>
            <a:ext cx="279400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9" name="Equation" r:id="rId7" imgW="177480" imgH="215640" progId="Equation.3">
                    <p:embed/>
                  </p:oleObj>
                </mc:Choice>
                <mc:Fallback>
                  <p:oleObj name="Equation" r:id="rId7" imgW="177480" imgH="215640" progId="Equation.3">
                    <p:embed/>
                    <p:pic>
                      <p:nvPicPr>
                        <p:cNvPr id="61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5450" y="2024063"/>
                          <a:ext cx="279400" cy="334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1"/>
            <p:cNvGraphicFramePr>
              <a:graphicFrameLocks noChangeAspect="1"/>
            </p:cNvGraphicFramePr>
            <p:nvPr/>
          </p:nvGraphicFramePr>
          <p:xfrm>
            <a:off x="1536700" y="2568575"/>
            <a:ext cx="2984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0" name="Equation" r:id="rId9" imgW="190440" imgH="215640" progId="Equation.3">
                    <p:embed/>
                  </p:oleObj>
                </mc:Choice>
                <mc:Fallback>
                  <p:oleObj name="Equation" r:id="rId9" imgW="190440" imgH="215640" progId="Equation.3">
                    <p:embed/>
                    <p:pic>
                      <p:nvPicPr>
                        <p:cNvPr id="62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700" y="2568575"/>
                          <a:ext cx="298450" cy="334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64"/>
            <p:cNvGraphicFramePr>
              <a:graphicFrameLocks noChangeAspect="1"/>
            </p:cNvGraphicFramePr>
            <p:nvPr/>
          </p:nvGraphicFramePr>
          <p:xfrm>
            <a:off x="1770063" y="3240088"/>
            <a:ext cx="300037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1" name="Equation" r:id="rId11" imgW="190440" imgH="228600" progId="Equation.3">
                    <p:embed/>
                  </p:oleObj>
                </mc:Choice>
                <mc:Fallback>
                  <p:oleObj name="Equation" r:id="rId11" imgW="190440" imgH="228600" progId="Equation.3">
                    <p:embed/>
                    <p:pic>
                      <p:nvPicPr>
                        <p:cNvPr id="65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0063" y="3240088"/>
                          <a:ext cx="300037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5"/>
            <p:cNvGraphicFramePr>
              <a:graphicFrameLocks noChangeAspect="1"/>
            </p:cNvGraphicFramePr>
            <p:nvPr/>
          </p:nvGraphicFramePr>
          <p:xfrm>
            <a:off x="1165225" y="1985963"/>
            <a:ext cx="238125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2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66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5225" y="1985963"/>
                          <a:ext cx="238125" cy="334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6"/>
            <p:cNvGraphicFramePr>
              <a:graphicFrameLocks noChangeAspect="1"/>
            </p:cNvGraphicFramePr>
            <p:nvPr/>
          </p:nvGraphicFramePr>
          <p:xfrm>
            <a:off x="1165225" y="2714625"/>
            <a:ext cx="25717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3" name="Equation" r:id="rId15" imgW="164880" imgH="215640" progId="Equation.3">
                    <p:embed/>
                  </p:oleObj>
                </mc:Choice>
                <mc:Fallback>
                  <p:oleObj name="Equation" r:id="rId15" imgW="164880" imgH="215640" progId="Equation.3">
                    <p:embed/>
                    <p:pic>
                      <p:nvPicPr>
                        <p:cNvPr id="67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5225" y="2714625"/>
                          <a:ext cx="25717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7470775" y="3800475"/>
          <a:ext cx="3270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0775" y="3800475"/>
                        <a:ext cx="327025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5"/>
          <p:cNvGraphicFramePr>
            <a:graphicFrameLocks noChangeAspect="1"/>
          </p:cNvGraphicFramePr>
          <p:nvPr/>
        </p:nvGraphicFramePr>
        <p:xfrm>
          <a:off x="5065713" y="1792288"/>
          <a:ext cx="3556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713" y="1792288"/>
                        <a:ext cx="355600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12"/>
          <p:cNvGrpSpPr/>
          <p:nvPr/>
        </p:nvGrpSpPr>
        <p:grpSpPr>
          <a:xfrm>
            <a:off x="5430705" y="2015327"/>
            <a:ext cx="2173575" cy="2008684"/>
            <a:chOff x="1079291" y="1656413"/>
            <a:chExt cx="2173575" cy="2008684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1214203" y="1656413"/>
              <a:ext cx="14991" cy="20086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1079291" y="3507698"/>
              <a:ext cx="2173575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Oval 37"/>
          <p:cNvSpPr/>
          <p:nvPr/>
        </p:nvSpPr>
        <p:spPr>
          <a:xfrm>
            <a:off x="5902896" y="2206620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Oval 38"/>
          <p:cNvSpPr/>
          <p:nvPr/>
        </p:nvSpPr>
        <p:spPr>
          <a:xfrm>
            <a:off x="6055296" y="2359020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Oval 39"/>
          <p:cNvSpPr/>
          <p:nvPr/>
        </p:nvSpPr>
        <p:spPr>
          <a:xfrm>
            <a:off x="6207696" y="2511420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1" name="Oval 40"/>
          <p:cNvSpPr/>
          <p:nvPr/>
        </p:nvSpPr>
        <p:spPr>
          <a:xfrm>
            <a:off x="6360096" y="2663820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Oval 41"/>
          <p:cNvSpPr/>
          <p:nvPr/>
        </p:nvSpPr>
        <p:spPr>
          <a:xfrm>
            <a:off x="6527487" y="2463951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3" name="Oval 42"/>
          <p:cNvSpPr/>
          <p:nvPr/>
        </p:nvSpPr>
        <p:spPr>
          <a:xfrm>
            <a:off x="6387578" y="2055914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4" name="Oval 43"/>
          <p:cNvSpPr/>
          <p:nvPr/>
        </p:nvSpPr>
        <p:spPr>
          <a:xfrm>
            <a:off x="5640568" y="2738771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5" name="Oval 44"/>
          <p:cNvSpPr/>
          <p:nvPr/>
        </p:nvSpPr>
        <p:spPr>
          <a:xfrm>
            <a:off x="6062791" y="265882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Oval 49"/>
          <p:cNvSpPr/>
          <p:nvPr/>
        </p:nvSpPr>
        <p:spPr>
          <a:xfrm>
            <a:off x="5960359" y="2923649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1" name="Oval 50"/>
          <p:cNvSpPr/>
          <p:nvPr/>
        </p:nvSpPr>
        <p:spPr>
          <a:xfrm>
            <a:off x="6854772" y="1835445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2" name="Oval 51"/>
          <p:cNvSpPr/>
          <p:nvPr/>
        </p:nvSpPr>
        <p:spPr>
          <a:xfrm>
            <a:off x="6729853" y="1976771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7" name="5-Point Star 56"/>
          <p:cNvSpPr/>
          <p:nvPr/>
        </p:nvSpPr>
        <p:spPr>
          <a:xfrm>
            <a:off x="7132090" y="2791236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4" name="5-Point Star 63"/>
          <p:cNvSpPr/>
          <p:nvPr/>
        </p:nvSpPr>
        <p:spPr>
          <a:xfrm>
            <a:off x="7097113" y="3033577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0" name="5-Point Star 69"/>
          <p:cNvSpPr/>
          <p:nvPr/>
        </p:nvSpPr>
        <p:spPr>
          <a:xfrm>
            <a:off x="7886595" y="284120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1" name="5-Point Star 70"/>
          <p:cNvSpPr/>
          <p:nvPr/>
        </p:nvSpPr>
        <p:spPr>
          <a:xfrm>
            <a:off x="6847277" y="3248436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2" name="5-Point Star 71"/>
          <p:cNvSpPr/>
          <p:nvPr/>
        </p:nvSpPr>
        <p:spPr>
          <a:xfrm>
            <a:off x="6145237" y="3423321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3" name="5-Point Star 72"/>
          <p:cNvSpPr/>
          <p:nvPr/>
        </p:nvSpPr>
        <p:spPr>
          <a:xfrm>
            <a:off x="6537480" y="3238442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5-Point Star 73"/>
          <p:cNvSpPr/>
          <p:nvPr/>
        </p:nvSpPr>
        <p:spPr>
          <a:xfrm>
            <a:off x="7394418" y="3240941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5" name="5-Point Star 74"/>
          <p:cNvSpPr/>
          <p:nvPr/>
        </p:nvSpPr>
        <p:spPr>
          <a:xfrm>
            <a:off x="6497506" y="3453302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6" name="5-Point Star 75"/>
          <p:cNvSpPr/>
          <p:nvPr/>
        </p:nvSpPr>
        <p:spPr>
          <a:xfrm>
            <a:off x="7391920" y="290116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7" name="5-Point Star 76"/>
          <p:cNvSpPr/>
          <p:nvPr/>
        </p:nvSpPr>
        <p:spPr>
          <a:xfrm>
            <a:off x="7461873" y="2468947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5275147" y="2067794"/>
            <a:ext cx="2606451" cy="17091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7244193" y="1749420"/>
            <a:ext cx="344772" cy="502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659410"/>
              </p:ext>
            </p:extLst>
          </p:nvPr>
        </p:nvGraphicFramePr>
        <p:xfrm>
          <a:off x="7732713" y="1738313"/>
          <a:ext cx="114935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Equation" r:id="rId21" imgW="736560" imgH="228600" progId="Equation.3">
                  <p:embed/>
                </p:oleObj>
              </mc:Choice>
              <mc:Fallback>
                <p:oleObj name="Equation" r:id="rId21" imgW="736560" imgH="228600" progId="Equation.3">
                  <p:embed/>
                  <p:pic>
                    <p:nvPicPr>
                      <p:cNvPr id="8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2713" y="1738313"/>
                        <a:ext cx="1149350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073523"/>
              </p:ext>
            </p:extLst>
          </p:nvPr>
        </p:nvGraphicFramePr>
        <p:xfrm>
          <a:off x="5871078" y="3956391"/>
          <a:ext cx="1271055" cy="60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Equation" r:id="rId23" imgW="825480" imgH="393480" progId="Equation.3">
                  <p:embed/>
                </p:oleObj>
              </mc:Choice>
              <mc:Fallback>
                <p:oleObj name="Equation" r:id="rId23" imgW="825480" imgH="393480" progId="Equation.3">
                  <p:embed/>
                  <p:pic>
                    <p:nvPicPr>
                      <p:cNvPr id="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1078" y="3956391"/>
                        <a:ext cx="1271055" cy="606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ounded Rectangle 83"/>
          <p:cNvSpPr/>
          <p:nvPr/>
        </p:nvSpPr>
        <p:spPr>
          <a:xfrm>
            <a:off x="539087" y="5155057"/>
            <a:ext cx="8117942" cy="143887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864806"/>
              </p:ext>
            </p:extLst>
          </p:nvPr>
        </p:nvGraphicFramePr>
        <p:xfrm>
          <a:off x="1301750" y="5251450"/>
          <a:ext cx="43942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25" imgW="3200400" imgH="431640" progId="Equation.DSMT4">
                  <p:embed/>
                </p:oleObj>
              </mc:Choice>
              <mc:Fallback>
                <p:oleObj name="Equation" r:id="rId25" imgW="3200400" imgH="431640" progId="Equation.DSMT4">
                  <p:embed/>
                  <p:pic>
                    <p:nvPicPr>
                      <p:cNvPr id="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5251450"/>
                        <a:ext cx="43942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520114"/>
              </p:ext>
            </p:extLst>
          </p:nvPr>
        </p:nvGraphicFramePr>
        <p:xfrm>
          <a:off x="1260475" y="5989638"/>
          <a:ext cx="2546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Equation" r:id="rId27" imgW="1854000" imgH="431640" progId="Equation.DSMT4">
                  <p:embed/>
                </p:oleObj>
              </mc:Choice>
              <mc:Fallback>
                <p:oleObj name="Equation" r:id="rId27" imgW="1854000" imgH="431640" progId="Equation.DSMT4">
                  <p:embed/>
                  <p:pic>
                    <p:nvPicPr>
                      <p:cNvPr id="8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5989638"/>
                        <a:ext cx="25463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Rounded Rectangle 88"/>
          <p:cNvSpPr/>
          <p:nvPr/>
        </p:nvSpPr>
        <p:spPr>
          <a:xfrm>
            <a:off x="6256414" y="4835314"/>
            <a:ext cx="2195125" cy="613035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Fonction de coût (</a:t>
            </a:r>
            <a:r>
              <a:rPr lang="fr-CA" sz="1600" i="1" dirty="0" err="1">
                <a:solidFill>
                  <a:schemeClr val="tx1"/>
                </a:solidFill>
              </a:rPr>
              <a:t>loss</a:t>
            </a:r>
            <a:r>
              <a:rPr lang="fr-CA" sz="16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CA" sz="1600" dirty="0">
                <a:solidFill>
                  <a:schemeClr val="tx1"/>
                </a:solidFill>
              </a:rPr>
              <a:t>et gradient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258736"/>
              </p:ext>
            </p:extLst>
          </p:nvPr>
        </p:nvGraphicFramePr>
        <p:xfrm>
          <a:off x="2266190" y="2723881"/>
          <a:ext cx="43180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Equation" r:id="rId29" imgW="304560" imgH="203040" progId="Equation.3">
                  <p:embed/>
                </p:oleObj>
              </mc:Choice>
              <mc:Fallback>
                <p:oleObj name="Equation" r:id="rId29" imgW="304560" imgH="203040" progId="Equation.3">
                  <p:embed/>
                  <p:pic>
                    <p:nvPicPr>
                      <p:cNvPr id="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190" y="2723881"/>
                        <a:ext cx="431800" cy="287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309375"/>
              </p:ext>
            </p:extLst>
          </p:nvPr>
        </p:nvGraphicFramePr>
        <p:xfrm>
          <a:off x="3411667" y="2723881"/>
          <a:ext cx="19431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Equation" r:id="rId31" imgW="1371600" imgH="241200" progId="Equation.3">
                  <p:embed/>
                </p:oleObj>
              </mc:Choice>
              <mc:Fallback>
                <p:oleObj name="Equation" r:id="rId31" imgW="1371600" imgH="241200" progId="Equation.3">
                  <p:embed/>
                  <p:pic>
                    <p:nvPicPr>
                      <p:cNvPr id="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667" y="2723881"/>
                        <a:ext cx="1943100" cy="34131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410423"/>
              </p:ext>
            </p:extLst>
          </p:nvPr>
        </p:nvGraphicFramePr>
        <p:xfrm>
          <a:off x="5640568" y="1513243"/>
          <a:ext cx="1128426" cy="39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Equation" r:id="rId33" imgW="647640" imgH="228600" progId="Equation.3">
                  <p:embed/>
                </p:oleObj>
              </mc:Choice>
              <mc:Fallback>
                <p:oleObj name="Equation" r:id="rId33" imgW="647640" imgH="228600" progId="Equation.3">
                  <p:embed/>
                  <p:pic>
                    <p:nvPicPr>
                      <p:cNvPr id="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568" y="1513243"/>
                        <a:ext cx="1128426" cy="39631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988142"/>
              </p:ext>
            </p:extLst>
          </p:nvPr>
        </p:nvGraphicFramePr>
        <p:xfrm>
          <a:off x="7646988" y="3154363"/>
          <a:ext cx="13684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Equation" r:id="rId35" imgW="749160" imgH="228600" progId="Equation.3">
                  <p:embed/>
                </p:oleObj>
              </mc:Choice>
              <mc:Fallback>
                <p:oleObj name="Equation" r:id="rId35" imgW="749160" imgH="228600" progId="Equation.3">
                  <p:embed/>
                  <p:pic>
                    <p:nvPicPr>
                      <p:cNvPr id="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6988" y="3154363"/>
                        <a:ext cx="1368425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936363"/>
              </p:ext>
            </p:extLst>
          </p:nvPr>
        </p:nvGraphicFramePr>
        <p:xfrm>
          <a:off x="7302867" y="1502800"/>
          <a:ext cx="286098" cy="332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Equation" r:id="rId37" imgW="152280" imgH="177480" progId="Equation.3">
                  <p:embed/>
                </p:oleObj>
              </mc:Choice>
              <mc:Fallback>
                <p:oleObj name="Equation" r:id="rId37" imgW="152280" imgH="177480" progId="Equation.3">
                  <p:embed/>
                  <p:pic>
                    <p:nvPicPr>
                      <p:cNvPr id="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867" y="1502800"/>
                        <a:ext cx="286098" cy="33237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DCC3FFE1-5097-43F5-84FE-210A3140F3A1}"/>
              </a:ext>
            </a:extLst>
          </p:cNvPr>
          <p:cNvSpPr txBox="1"/>
          <p:nvPr/>
        </p:nvSpPr>
        <p:spPr>
          <a:xfrm>
            <a:off x="8660952" y="3103465"/>
            <a:ext cx="384500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latin typeface="Times New Roman"/>
                <a:cs typeface="Times New Roman"/>
              </a:rPr>
              <a:t>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302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575" y="609600"/>
            <a:ext cx="7772400" cy="1143000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50" y="3591352"/>
            <a:ext cx="9010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/>
              <a:t>http://cs.stanford.edu/people/karpathy/convnetjs/demo/classify2d.html</a:t>
            </a:r>
          </a:p>
        </p:txBody>
      </p:sp>
    </p:spTree>
    <p:extLst>
      <p:ext uri="{BB962C8B-B14F-4D97-AF65-F5344CB8AC3E}">
        <p14:creationId xmlns:p14="http://schemas.microsoft.com/office/powerpoint/2010/main" val="498272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0" y="158750"/>
            <a:ext cx="7772400" cy="1143000"/>
          </a:xfrm>
        </p:spPr>
        <p:txBody>
          <a:bodyPr/>
          <a:lstStyle/>
          <a:p>
            <a:r>
              <a:rPr lang="fr-CA" dirty="0"/>
              <a:t>Comment faire une prédiction?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1650" y="2048461"/>
            <a:ext cx="610235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1.0 / (1.0+np.exp(-x))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np.insert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(x,0,1) #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Ajouter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biais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H1 = sigmoid(np.dot(W0,x))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H1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np.insert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(H1,0,1) #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Ajouter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biais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H2 = sigmoid(np.dot(W1,H1))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H2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np.insert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(H2,0,1) #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Ajouter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biais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H3 = sigmoid(np.dot(W2,H2))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H3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np.insert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(H3,0,1) #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Ajouter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biais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np.dot(W3,H3)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070917"/>
            <a:ext cx="5436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Ex.: faire transiter un signal de </a:t>
            </a:r>
            <a:r>
              <a:rPr lang="fr-CA" sz="2000" b="1" dirty="0">
                <a:solidFill>
                  <a:srgbClr val="FF0000"/>
                </a:solidFill>
              </a:rPr>
              <a:t>l’entrée à la sortie </a:t>
            </a:r>
          </a:p>
          <a:p>
            <a:r>
              <a:rPr lang="fr-CA" sz="2000" dirty="0"/>
              <a:t>        d’un réseau à </a:t>
            </a:r>
            <a:r>
              <a:rPr lang="fr-CA" sz="2000" b="1" dirty="0">
                <a:solidFill>
                  <a:srgbClr val="FF0000"/>
                </a:solidFill>
              </a:rPr>
              <a:t>3 couches cachées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403850" y="3752850"/>
            <a:ext cx="114300" cy="5207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5403850" y="4591050"/>
            <a:ext cx="114300" cy="5207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403850" y="5367279"/>
            <a:ext cx="114300" cy="5207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3782367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62600" y="4591050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62600" y="536727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3</a:t>
            </a: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5403850" y="6025143"/>
            <a:ext cx="114300" cy="301412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62600" y="591267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sortie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594600" y="3333750"/>
            <a:ext cx="44450" cy="29928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6766730" y="4388605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i="1" dirty="0" err="1">
                <a:solidFill>
                  <a:srgbClr val="FF0000"/>
                </a:solidFill>
              </a:rPr>
              <a:t>Forward</a:t>
            </a:r>
            <a:r>
              <a:rPr lang="fr-CA" sz="3200" b="1" i="1" dirty="0">
                <a:solidFill>
                  <a:srgbClr val="FF0000"/>
                </a:solidFill>
              </a:rPr>
              <a:t> </a:t>
            </a:r>
            <a:r>
              <a:rPr lang="fr-CA" sz="3200" b="1" i="1" dirty="0" err="1">
                <a:solidFill>
                  <a:srgbClr val="FF0000"/>
                </a:solidFill>
              </a:rPr>
              <a:t>pass</a:t>
            </a:r>
            <a:endParaRPr lang="en-US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2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428368" y="195558"/>
            <a:ext cx="8302882" cy="69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solidFill>
                  <a:srgbClr val="000000"/>
                </a:solidFill>
              </a:rPr>
              <a:t>Comment </a:t>
            </a:r>
            <a:r>
              <a:rPr lang="en-US" sz="4400" kern="0" dirty="0" err="1">
                <a:solidFill>
                  <a:srgbClr val="000000"/>
                </a:solidFill>
              </a:rPr>
              <a:t>optimiser</a:t>
            </a:r>
            <a:r>
              <a:rPr lang="en-US" sz="4400" kern="0" dirty="0">
                <a:solidFill>
                  <a:srgbClr val="000000"/>
                </a:solidFill>
              </a:rPr>
              <a:t> les </a:t>
            </a:r>
            <a:r>
              <a:rPr lang="en-US" sz="4400" kern="0" dirty="0" err="1">
                <a:solidFill>
                  <a:srgbClr val="000000"/>
                </a:solidFill>
              </a:rPr>
              <a:t>paramètres</a:t>
            </a:r>
            <a:r>
              <a:rPr lang="en-US" sz="4400" kern="0" dirty="0">
                <a:solidFill>
                  <a:srgbClr val="000000"/>
                </a:solidFill>
              </a:rPr>
              <a:t>?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39B1-3BF4-4AB1-A4DA-99B9EF31EB81}" type="slidenum">
              <a:rPr lang="en-CA" smtClean="0"/>
              <a:t>52</a:t>
            </a:fld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849358" y="1331698"/>
            <a:ext cx="6396688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b="1" dirty="0"/>
              <a:t>0</a:t>
            </a:r>
            <a:r>
              <a:rPr lang="en-CA" dirty="0"/>
              <a:t>- </a:t>
            </a:r>
            <a:r>
              <a:rPr lang="en-CA" dirty="0" err="1"/>
              <a:t>Partant</a:t>
            </a:r>
            <a:r>
              <a:rPr lang="en-CA" dirty="0"/>
              <a:t> de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 err="1"/>
              <a:t>Trouver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function de </a:t>
            </a:r>
            <a:r>
              <a:rPr lang="en-CA" dirty="0" err="1"/>
              <a:t>régularisation</a:t>
            </a:r>
            <a:r>
              <a:rPr lang="en-CA" dirty="0"/>
              <a:t>.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général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1728788" y="2009775"/>
            <a:ext cx="4919272" cy="760413"/>
            <a:chOff x="2494647" y="1184307"/>
            <a:chExt cx="4919272" cy="760413"/>
          </a:xfrm>
        </p:grpSpPr>
        <p:graphicFrame>
          <p:nvGraphicFramePr>
            <p:cNvPr id="1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4008409"/>
                </p:ext>
              </p:extLst>
            </p:nvPr>
          </p:nvGraphicFramePr>
          <p:xfrm>
            <a:off x="2494647" y="1184307"/>
            <a:ext cx="3411537" cy="760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53" name="Equation" r:id="rId3" imgW="1333440" imgH="291960" progId="Equation.DSMT4">
                    <p:embed/>
                  </p:oleObj>
                </mc:Choice>
                <mc:Fallback>
                  <p:oleObj name="Equation" r:id="rId3" imgW="1333440" imgH="291960" progId="Equation.DSMT4">
                    <p:embed/>
                    <p:pic>
                      <p:nvPicPr>
                        <p:cNvPr id="1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647" y="1184307"/>
                          <a:ext cx="3411537" cy="7604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5120549"/>
                </p:ext>
              </p:extLst>
            </p:nvPr>
          </p:nvGraphicFramePr>
          <p:xfrm>
            <a:off x="5754982" y="1184307"/>
            <a:ext cx="1658937" cy="706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54" name="Equation" r:id="rId5" imgW="596880" imgH="253800" progId="Equation.DSMT4">
                    <p:embed/>
                  </p:oleObj>
                </mc:Choice>
                <mc:Fallback>
                  <p:oleObj name="Equation" r:id="rId5" imgW="596880" imgH="253800" progId="Equation.DSMT4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754982" y="1184307"/>
                          <a:ext cx="1658937" cy="706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176691"/>
              </p:ext>
            </p:extLst>
          </p:nvPr>
        </p:nvGraphicFramePr>
        <p:xfrm>
          <a:off x="2446337" y="4233937"/>
          <a:ext cx="3446463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" name="Equation" r:id="rId7" imgW="1396800" imgH="253800" progId="Equation.DSMT4">
                  <p:embed/>
                </p:oleObj>
              </mc:Choice>
              <mc:Fallback>
                <p:oleObj name="Equation" r:id="rId7" imgW="1396800" imgH="253800" progId="Equation.DSMT4">
                  <p:embed/>
                  <p:pic>
                    <p:nvPicPr>
                      <p:cNvPr id="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37" y="4233937"/>
                        <a:ext cx="3446463" cy="636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10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428368" y="195558"/>
            <a:ext cx="8302882" cy="69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solidFill>
                  <a:srgbClr val="000000"/>
                </a:solidFill>
              </a:rPr>
              <a:t>Comment </a:t>
            </a:r>
            <a:r>
              <a:rPr lang="en-US" sz="4400" kern="0" dirty="0" err="1">
                <a:solidFill>
                  <a:srgbClr val="000000"/>
                </a:solidFill>
              </a:rPr>
              <a:t>optimiser</a:t>
            </a:r>
            <a:r>
              <a:rPr lang="en-US" sz="4400" kern="0" dirty="0">
                <a:solidFill>
                  <a:srgbClr val="000000"/>
                </a:solidFill>
              </a:rPr>
              <a:t> les </a:t>
            </a:r>
            <a:r>
              <a:rPr lang="en-US" sz="4400" kern="0" dirty="0" err="1">
                <a:solidFill>
                  <a:srgbClr val="000000"/>
                </a:solidFill>
              </a:rPr>
              <a:t>paramètres</a:t>
            </a:r>
            <a:r>
              <a:rPr lang="en-US" sz="4400" kern="0" dirty="0">
                <a:solidFill>
                  <a:srgbClr val="000000"/>
                </a:solidFill>
              </a:rPr>
              <a:t>?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48878" y="1334792"/>
            <a:ext cx="6386300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b="1" dirty="0"/>
              <a:t>1-</a:t>
            </a:r>
            <a:r>
              <a:rPr lang="en-CA" dirty="0"/>
              <a:t> </a:t>
            </a:r>
            <a:r>
              <a:rPr lang="en-CA" dirty="0" err="1"/>
              <a:t>Trouver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loss </a:t>
            </a:r>
            <a:r>
              <a:rPr lang="en-CA" i="1" dirty="0"/>
              <a:t>              </a:t>
            </a:r>
            <a:r>
              <a:rPr lang="en-CA" dirty="0" err="1"/>
              <a:t>comme</a:t>
            </a:r>
            <a:r>
              <a:rPr lang="en-CA" dirty="0"/>
              <a:t> par </a:t>
            </a:r>
            <a:r>
              <a:rPr lang="en-CA" dirty="0" err="1"/>
              <a:t>exemple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1906588" y="1839529"/>
            <a:ext cx="4357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Hinge loss</a:t>
            </a:r>
          </a:p>
          <a:p>
            <a:r>
              <a:rPr lang="en-CA" b="1" dirty="0" err="1">
                <a:solidFill>
                  <a:srgbClr val="FF0000"/>
                </a:solidFill>
              </a:rPr>
              <a:t>Entropie</a:t>
            </a:r>
            <a:r>
              <a:rPr lang="en-CA" b="1" dirty="0">
                <a:solidFill>
                  <a:srgbClr val="FF0000"/>
                </a:solidFill>
              </a:rPr>
              <a:t> </a:t>
            </a:r>
            <a:r>
              <a:rPr lang="en-CA" b="1" dirty="0" err="1">
                <a:solidFill>
                  <a:srgbClr val="FF0000"/>
                </a:solidFill>
              </a:rPr>
              <a:t>croisée</a:t>
            </a:r>
            <a:r>
              <a:rPr lang="en-CA" b="1" dirty="0">
                <a:solidFill>
                  <a:srgbClr val="FF0000"/>
                </a:solidFill>
              </a:rPr>
              <a:t> (</a:t>
            </a:r>
            <a:r>
              <a:rPr lang="en-CA" b="1" i="1" dirty="0">
                <a:solidFill>
                  <a:srgbClr val="FF0000"/>
                </a:solidFill>
              </a:rPr>
              <a:t>cross entropy</a:t>
            </a:r>
            <a:r>
              <a:rPr lang="en-CA" b="1" dirty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073429"/>
              </p:ext>
            </p:extLst>
          </p:nvPr>
        </p:nvGraphicFramePr>
        <p:xfrm>
          <a:off x="3473030" y="1491867"/>
          <a:ext cx="1137996" cy="51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name="Equation" r:id="rId3" imgW="571320" imgH="253800" progId="Equation.DSMT4">
                  <p:embed/>
                </p:oleObj>
              </mc:Choice>
              <mc:Fallback>
                <p:oleObj name="Equation" r:id="rId3" imgW="571320" imgH="253800" progId="Equation.DSMT4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030" y="1491867"/>
                        <a:ext cx="1137996" cy="514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455668" y="3452418"/>
            <a:ext cx="5726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N’oubliez</a:t>
            </a:r>
            <a:r>
              <a:rPr lang="en-CA" dirty="0"/>
              <a:t> pas </a:t>
            </a:r>
            <a:r>
              <a:rPr lang="en-CA" dirty="0" err="1"/>
              <a:t>d’ajuster</a:t>
            </a:r>
            <a:r>
              <a:rPr lang="en-CA" dirty="0"/>
              <a:t> la </a:t>
            </a:r>
            <a:r>
              <a:rPr lang="en-CA" u="sng" dirty="0"/>
              <a:t>sortie du </a:t>
            </a:r>
            <a:r>
              <a:rPr lang="en-CA" u="sng" dirty="0" err="1"/>
              <a:t>réseau</a:t>
            </a:r>
            <a:r>
              <a:rPr lang="en-CA" u="sng" dirty="0"/>
              <a:t> </a:t>
            </a:r>
            <a:r>
              <a:rPr lang="en-CA" dirty="0" err="1"/>
              <a:t>en</a:t>
            </a:r>
            <a:endParaRPr lang="en-CA" dirty="0"/>
          </a:p>
          <a:p>
            <a:r>
              <a:rPr lang="en-CA" dirty="0" err="1"/>
              <a:t>fonction</a:t>
            </a:r>
            <a:r>
              <a:rPr lang="en-CA" dirty="0"/>
              <a:t> de la </a:t>
            </a:r>
            <a:r>
              <a:rPr lang="en-CA" u="sng" dirty="0"/>
              <a:t>loss </a:t>
            </a:r>
            <a:r>
              <a:rPr lang="en-CA" dirty="0"/>
              <a:t>que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aurez</a:t>
            </a:r>
            <a:r>
              <a:rPr lang="en-CA" dirty="0"/>
              <a:t> </a:t>
            </a:r>
            <a:r>
              <a:rPr lang="en-CA" dirty="0" err="1"/>
              <a:t>choisi</a:t>
            </a:r>
            <a:r>
              <a:rPr lang="en-CA" dirty="0"/>
              <a:t>.</a:t>
            </a:r>
            <a:endParaRPr lang="en-US" dirty="0"/>
          </a:p>
        </p:txBody>
      </p:sp>
      <p:pic>
        <p:nvPicPr>
          <p:cNvPr id="8" name="Picture 2" descr="https://findicons.com/files/icons/1620/crystal_project/128/ale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865954"/>
            <a:ext cx="2003425" cy="200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07316" y="483447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i="1" dirty="0">
                <a:solidFill>
                  <a:srgbClr val="FF0000"/>
                </a:solidFill>
              </a:rPr>
              <a:t>cross entropy =&gt; 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1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428368" y="195558"/>
            <a:ext cx="8302882" cy="69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solidFill>
                  <a:srgbClr val="000000"/>
                </a:solidFill>
              </a:rPr>
              <a:t>Comment </a:t>
            </a:r>
            <a:r>
              <a:rPr lang="en-US" sz="4400" kern="0" dirty="0" err="1">
                <a:solidFill>
                  <a:srgbClr val="000000"/>
                </a:solidFill>
              </a:rPr>
              <a:t>optimiser</a:t>
            </a:r>
            <a:r>
              <a:rPr lang="en-US" sz="4400" kern="0" dirty="0">
                <a:solidFill>
                  <a:srgbClr val="000000"/>
                </a:solidFill>
              </a:rPr>
              <a:t> les </a:t>
            </a:r>
            <a:r>
              <a:rPr lang="en-US" sz="4400" kern="0" dirty="0" err="1">
                <a:solidFill>
                  <a:srgbClr val="000000"/>
                </a:solidFill>
              </a:rPr>
              <a:t>paramètres</a:t>
            </a:r>
            <a:r>
              <a:rPr lang="en-US" sz="4400" kern="0" dirty="0">
                <a:solidFill>
                  <a:srgbClr val="000000"/>
                </a:solidFill>
              </a:rPr>
              <a:t>?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graphicFrame>
        <p:nvGraphicFramePr>
          <p:cNvPr id="2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29291"/>
              </p:ext>
            </p:extLst>
          </p:nvPr>
        </p:nvGraphicFramePr>
        <p:xfrm>
          <a:off x="1919395" y="4222750"/>
          <a:ext cx="4700588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1" name="Equation" r:id="rId3" imgW="2197080" imgH="495000" progId="Equation.DSMT4">
                  <p:embed/>
                </p:oleObj>
              </mc:Choice>
              <mc:Fallback>
                <p:oleObj name="Equation" r:id="rId3" imgW="2197080" imgH="495000" progId="Equation.DSMT4">
                  <p:embed/>
                  <p:pic>
                    <p:nvPicPr>
                      <p:cNvPr id="2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395" y="4222750"/>
                        <a:ext cx="4700588" cy="108585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39B1-3BF4-4AB1-A4DA-99B9EF31EB81}" type="slidenum">
              <a:rPr lang="en-CA" smtClean="0"/>
              <a:t>54</a:t>
            </a:fld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848878" y="1334792"/>
            <a:ext cx="823174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b="1" dirty="0"/>
              <a:t>2-</a:t>
            </a:r>
            <a:r>
              <a:rPr lang="en-CA" dirty="0"/>
              <a:t> </a:t>
            </a:r>
            <a:r>
              <a:rPr lang="en-CA" dirty="0" err="1"/>
              <a:t>Calculer</a:t>
            </a:r>
            <a:r>
              <a:rPr lang="en-CA" dirty="0"/>
              <a:t> le gradient de la loss par rapport à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paramètre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et lancer un </a:t>
            </a:r>
            <a:r>
              <a:rPr lang="en-CA" dirty="0" err="1"/>
              <a:t>algorithme</a:t>
            </a:r>
            <a:r>
              <a:rPr lang="en-CA" dirty="0"/>
              <a:t> de </a:t>
            </a:r>
            <a:r>
              <a:rPr lang="en-CA" u="sng" dirty="0" err="1"/>
              <a:t>descente</a:t>
            </a:r>
            <a:r>
              <a:rPr lang="en-CA" u="sng" dirty="0"/>
              <a:t> de gradient </a:t>
            </a:r>
            <a:r>
              <a:rPr lang="en-CA" dirty="0"/>
              <a:t>pour </a:t>
            </a:r>
            <a:r>
              <a:rPr lang="en-CA" dirty="0" err="1"/>
              <a:t>mettre</a:t>
            </a:r>
            <a:r>
              <a:rPr lang="en-CA" dirty="0"/>
              <a:t> à jour</a:t>
            </a:r>
          </a:p>
          <a:p>
            <a:r>
              <a:rPr lang="en-CA" dirty="0"/>
              <a:t>les </a:t>
            </a:r>
            <a:r>
              <a:rPr lang="en-CA" dirty="0" err="1"/>
              <a:t>paramètres</a:t>
            </a:r>
            <a:r>
              <a:rPr lang="en-CA" dirty="0"/>
              <a:t>.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818751"/>
              </p:ext>
            </p:extLst>
          </p:nvPr>
        </p:nvGraphicFramePr>
        <p:xfrm>
          <a:off x="2325688" y="1992313"/>
          <a:ext cx="3827462" cy="141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2"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1992313"/>
                        <a:ext cx="3827462" cy="14176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6363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428368" y="195558"/>
            <a:ext cx="8302882" cy="69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solidFill>
                  <a:srgbClr val="000000"/>
                </a:solidFill>
              </a:rPr>
              <a:t>Comment </a:t>
            </a:r>
            <a:r>
              <a:rPr lang="en-US" sz="4400" kern="0" dirty="0" err="1">
                <a:solidFill>
                  <a:srgbClr val="000000"/>
                </a:solidFill>
              </a:rPr>
              <a:t>optimiser</a:t>
            </a:r>
            <a:r>
              <a:rPr lang="en-US" sz="4400" kern="0" dirty="0">
                <a:solidFill>
                  <a:srgbClr val="000000"/>
                </a:solidFill>
              </a:rPr>
              <a:t> les </a:t>
            </a:r>
            <a:r>
              <a:rPr lang="en-US" sz="4400" kern="0" dirty="0" err="1">
                <a:solidFill>
                  <a:srgbClr val="000000"/>
                </a:solidFill>
              </a:rPr>
              <a:t>paramètres</a:t>
            </a:r>
            <a:r>
              <a:rPr lang="en-US" sz="4400" kern="0" dirty="0">
                <a:solidFill>
                  <a:srgbClr val="000000"/>
                </a:solidFill>
              </a:rPr>
              <a:t>?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39B1-3BF4-4AB1-A4DA-99B9EF31EB81}" type="slidenum">
              <a:rPr lang="en-CA" smtClean="0"/>
              <a:t>55</a:t>
            </a:fld>
            <a:endParaRPr lang="en-CA"/>
          </a:p>
        </p:txBody>
      </p:sp>
      <p:graphicFrame>
        <p:nvGraphicFramePr>
          <p:cNvPr id="6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865779"/>
              </p:ext>
            </p:extLst>
          </p:nvPr>
        </p:nvGraphicFramePr>
        <p:xfrm>
          <a:off x="524723" y="3654425"/>
          <a:ext cx="83978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5" name="Equation" r:id="rId3" imgW="3848040" imgH="495000" progId="Equation.DSMT4">
                  <p:embed/>
                </p:oleObj>
              </mc:Choice>
              <mc:Fallback>
                <p:oleObj name="Equation" r:id="rId3" imgW="3848040" imgH="495000" progId="Equation.DSMT4">
                  <p:embed/>
                  <p:pic>
                    <p:nvPicPr>
                      <p:cNvPr id="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723" y="3654425"/>
                        <a:ext cx="8397875" cy="10890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5097462" y="4371703"/>
            <a:ext cx="3733029" cy="314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84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682" name="Picture 946" descr="Depressed businessman. Isolated Free Pho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47" y="3830122"/>
            <a:ext cx="2297104" cy="250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46878" y="268365"/>
            <a:ext cx="7772400" cy="65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 dirty="0" err="1">
                <a:solidFill>
                  <a:srgbClr val="000000"/>
                </a:solidFill>
              </a:rPr>
              <a:t>Disparition</a:t>
            </a:r>
            <a:r>
              <a:rPr lang="en-US" sz="4400" kern="0" dirty="0">
                <a:solidFill>
                  <a:srgbClr val="000000"/>
                </a:solidFill>
              </a:rPr>
              <a:t> du gradient </a:t>
            </a:r>
          </a:p>
          <a:p>
            <a:pPr>
              <a:defRPr/>
            </a:pPr>
            <a:r>
              <a:rPr lang="en-US" i="1" dirty="0"/>
              <a:t>(vanishing gradient)</a:t>
            </a:r>
            <a:endParaRPr lang="fr-CA" i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39B1-3BF4-4AB1-A4DA-99B9EF31EB81}" type="slidenum">
              <a:rPr lang="en-CA" smtClean="0"/>
              <a:t>56</a:t>
            </a:fld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1721146" y="1700387"/>
            <a:ext cx="334402" cy="2883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720244"/>
              </p:ext>
            </p:extLst>
          </p:nvPr>
        </p:nvGraphicFramePr>
        <p:xfrm>
          <a:off x="1807820" y="1693615"/>
          <a:ext cx="199837" cy="258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9" name="Equation" r:id="rId4" imgW="164880" imgH="228600" progId="Equation.3">
                  <p:embed/>
                </p:oleObj>
              </mc:Choice>
              <mc:Fallback>
                <p:oleObj name="Equation" r:id="rId4" imgW="164880" imgH="2286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7820" y="1693615"/>
                        <a:ext cx="199837" cy="258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Oval 33"/>
          <p:cNvSpPr/>
          <p:nvPr/>
        </p:nvSpPr>
        <p:spPr>
          <a:xfrm>
            <a:off x="1721146" y="2066053"/>
            <a:ext cx="334402" cy="2883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796815"/>
              </p:ext>
            </p:extLst>
          </p:nvPr>
        </p:nvGraphicFramePr>
        <p:xfrm>
          <a:off x="1815605" y="2066925"/>
          <a:ext cx="184265" cy="24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0" name="Equation" r:id="rId6" imgW="152280" imgH="215640" progId="Equation.3">
                  <p:embed/>
                </p:oleObj>
              </mc:Choice>
              <mc:Fallback>
                <p:oleObj name="Equation" r:id="rId6" imgW="152280" imgH="215640" progId="Equation.3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5605" y="2066925"/>
                        <a:ext cx="184265" cy="243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Oval 35"/>
          <p:cNvSpPr/>
          <p:nvPr/>
        </p:nvSpPr>
        <p:spPr>
          <a:xfrm>
            <a:off x="1721146" y="2822488"/>
            <a:ext cx="334402" cy="2883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722533"/>
              </p:ext>
            </p:extLst>
          </p:nvPr>
        </p:nvGraphicFramePr>
        <p:xfrm>
          <a:off x="1800532" y="2815811"/>
          <a:ext cx="215025" cy="259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1" name="Equation" r:id="rId8" imgW="177480" imgH="228600" progId="Equation.3">
                  <p:embed/>
                </p:oleObj>
              </mc:Choice>
              <mc:Fallback>
                <p:oleObj name="Equation" r:id="rId8" imgW="177480" imgH="22860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532" y="2815811"/>
                        <a:ext cx="215025" cy="2591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Arrow Connector 39"/>
          <p:cNvCxnSpPr>
            <a:stCxn id="32" idx="6"/>
            <a:endCxn id="42" idx="2"/>
          </p:cNvCxnSpPr>
          <p:nvPr/>
        </p:nvCxnSpPr>
        <p:spPr>
          <a:xfrm flipV="1">
            <a:off x="2055548" y="1264597"/>
            <a:ext cx="824044" cy="5799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6"/>
            <a:endCxn id="42" idx="2"/>
          </p:cNvCxnSpPr>
          <p:nvPr/>
        </p:nvCxnSpPr>
        <p:spPr>
          <a:xfrm flipV="1">
            <a:off x="2055548" y="1264597"/>
            <a:ext cx="824044" cy="9456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6"/>
            <a:endCxn id="42" idx="2"/>
          </p:cNvCxnSpPr>
          <p:nvPr/>
        </p:nvCxnSpPr>
        <p:spPr>
          <a:xfrm flipV="1">
            <a:off x="2055548" y="1264597"/>
            <a:ext cx="824044" cy="1702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5" idx="6"/>
            <a:endCxn id="42" idx="2"/>
          </p:cNvCxnSpPr>
          <p:nvPr/>
        </p:nvCxnSpPr>
        <p:spPr>
          <a:xfrm flipV="1">
            <a:off x="2074862" y="1264597"/>
            <a:ext cx="804730" cy="22779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740460" y="3398386"/>
            <a:ext cx="334402" cy="2883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791744"/>
              </p:ext>
            </p:extLst>
          </p:nvPr>
        </p:nvGraphicFramePr>
        <p:xfrm>
          <a:off x="1893678" y="3479336"/>
          <a:ext cx="88468" cy="134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2" name="Equation" r:id="rId10" imgW="101520" imgH="164880" progId="Equation.3">
                  <p:embed/>
                </p:oleObj>
              </mc:Choice>
              <mc:Fallback>
                <p:oleObj name="Equation" r:id="rId10" imgW="101520" imgH="16488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678" y="3479336"/>
                        <a:ext cx="88468" cy="1343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7" name="Straight Arrow Connector 76"/>
          <p:cNvCxnSpPr/>
          <p:nvPr/>
        </p:nvCxnSpPr>
        <p:spPr>
          <a:xfrm>
            <a:off x="6940949" y="2201038"/>
            <a:ext cx="301572" cy="37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879592" y="1070546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411387"/>
              </p:ext>
            </p:extLst>
          </p:nvPr>
        </p:nvGraphicFramePr>
        <p:xfrm>
          <a:off x="7253287" y="2026511"/>
          <a:ext cx="1155639" cy="342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name="Equation" r:id="rId12" imgW="787320" imgH="228600" progId="Equation.3">
                  <p:embed/>
                </p:oleObj>
              </mc:Choice>
              <mc:Fallback>
                <p:oleObj name="Equation" r:id="rId12" imgW="787320" imgH="22860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3287" y="2026511"/>
                        <a:ext cx="1155639" cy="3423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2879592" y="1506966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2885660" y="2795867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>
            <a:stCxn id="45" idx="6"/>
            <a:endCxn id="47" idx="2"/>
          </p:cNvCxnSpPr>
          <p:nvPr/>
        </p:nvCxnSpPr>
        <p:spPr>
          <a:xfrm flipV="1">
            <a:off x="2074862" y="2989918"/>
            <a:ext cx="810798" cy="5526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2" idx="6"/>
            <a:endCxn id="30" idx="2"/>
          </p:cNvCxnSpPr>
          <p:nvPr/>
        </p:nvCxnSpPr>
        <p:spPr>
          <a:xfrm flipV="1">
            <a:off x="2055548" y="1701017"/>
            <a:ext cx="824044" cy="1435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2" idx="6"/>
            <a:endCxn id="47" idx="2"/>
          </p:cNvCxnSpPr>
          <p:nvPr/>
        </p:nvCxnSpPr>
        <p:spPr>
          <a:xfrm>
            <a:off x="2055548" y="1844549"/>
            <a:ext cx="830112" cy="11453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  <a:endCxn id="30" idx="2"/>
          </p:cNvCxnSpPr>
          <p:nvPr/>
        </p:nvCxnSpPr>
        <p:spPr>
          <a:xfrm flipV="1">
            <a:off x="2074862" y="1701017"/>
            <a:ext cx="804730" cy="18415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6"/>
            <a:endCxn id="47" idx="2"/>
          </p:cNvCxnSpPr>
          <p:nvPr/>
        </p:nvCxnSpPr>
        <p:spPr>
          <a:xfrm>
            <a:off x="2055548" y="2966651"/>
            <a:ext cx="830112" cy="232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071051" y="1300982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4071051" y="2125534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4071051" y="2602324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008128"/>
              </p:ext>
            </p:extLst>
          </p:nvPr>
        </p:nvGraphicFramePr>
        <p:xfrm>
          <a:off x="4133078" y="1808189"/>
          <a:ext cx="321815" cy="230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4" name="Equation" r:id="rId14" imgW="266400" imgH="203040" progId="Equation.3">
                  <p:embed/>
                </p:oleObj>
              </mc:Choice>
              <mc:Fallback>
                <p:oleObj name="Equation" r:id="rId14" imgW="266400" imgH="20304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078" y="1808189"/>
                        <a:ext cx="321815" cy="230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>
            <a:stCxn id="42" idx="6"/>
            <a:endCxn id="55" idx="2"/>
          </p:cNvCxnSpPr>
          <p:nvPr/>
        </p:nvCxnSpPr>
        <p:spPr>
          <a:xfrm>
            <a:off x="3325461" y="1264597"/>
            <a:ext cx="745590" cy="2304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7" idx="6"/>
            <a:endCxn id="58" idx="2"/>
          </p:cNvCxnSpPr>
          <p:nvPr/>
        </p:nvCxnSpPr>
        <p:spPr>
          <a:xfrm flipV="1">
            <a:off x="3331529" y="2319585"/>
            <a:ext cx="739521" cy="6703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6"/>
            <a:endCxn id="55" idx="2"/>
          </p:cNvCxnSpPr>
          <p:nvPr/>
        </p:nvCxnSpPr>
        <p:spPr>
          <a:xfrm flipV="1">
            <a:off x="3325461" y="1495032"/>
            <a:ext cx="745590" cy="2059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7" idx="6"/>
            <a:endCxn id="55" idx="2"/>
          </p:cNvCxnSpPr>
          <p:nvPr/>
        </p:nvCxnSpPr>
        <p:spPr>
          <a:xfrm flipV="1">
            <a:off x="3331529" y="1495032"/>
            <a:ext cx="739521" cy="14948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7" idx="6"/>
            <a:endCxn id="61" idx="2"/>
          </p:cNvCxnSpPr>
          <p:nvPr/>
        </p:nvCxnSpPr>
        <p:spPr>
          <a:xfrm flipV="1">
            <a:off x="3331529" y="2796375"/>
            <a:ext cx="739521" cy="19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2" idx="6"/>
            <a:endCxn id="58" idx="2"/>
          </p:cNvCxnSpPr>
          <p:nvPr/>
        </p:nvCxnSpPr>
        <p:spPr>
          <a:xfrm>
            <a:off x="3325461" y="1264597"/>
            <a:ext cx="745590" cy="10549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2" idx="6"/>
            <a:endCxn id="61" idx="2"/>
          </p:cNvCxnSpPr>
          <p:nvPr/>
        </p:nvCxnSpPr>
        <p:spPr>
          <a:xfrm>
            <a:off x="3325461" y="1264597"/>
            <a:ext cx="745590" cy="15317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0" idx="6"/>
            <a:endCxn id="58" idx="2"/>
          </p:cNvCxnSpPr>
          <p:nvPr/>
        </p:nvCxnSpPr>
        <p:spPr>
          <a:xfrm>
            <a:off x="3325461" y="1701017"/>
            <a:ext cx="745590" cy="6185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0" idx="6"/>
            <a:endCxn id="61" idx="2"/>
          </p:cNvCxnSpPr>
          <p:nvPr/>
        </p:nvCxnSpPr>
        <p:spPr>
          <a:xfrm>
            <a:off x="3325461" y="1701017"/>
            <a:ext cx="745590" cy="10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5" idx="6"/>
            <a:endCxn id="92" idx="2"/>
          </p:cNvCxnSpPr>
          <p:nvPr/>
        </p:nvCxnSpPr>
        <p:spPr>
          <a:xfrm>
            <a:off x="5822604" y="1097973"/>
            <a:ext cx="672476" cy="11029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6495080" y="2006863"/>
            <a:ext cx="445869" cy="3881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754381"/>
              </p:ext>
            </p:extLst>
          </p:nvPr>
        </p:nvGraphicFramePr>
        <p:xfrm>
          <a:off x="6606880" y="2096078"/>
          <a:ext cx="241362" cy="207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5" name="Equation" r:id="rId16" imgW="152280" imgH="139680" progId="Equation.3">
                  <p:embed/>
                </p:oleObj>
              </mc:Choice>
              <mc:Fallback>
                <p:oleObj name="Equation" r:id="rId16" imgW="152280" imgH="139680" progId="Equation.3">
                  <p:embed/>
                  <p:pic>
                    <p:nvPicPr>
                      <p:cNvPr id="93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6880" y="2096078"/>
                        <a:ext cx="241362" cy="207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6" name="Straight Arrow Connector 95"/>
          <p:cNvCxnSpPr>
            <a:stCxn id="79" idx="6"/>
            <a:endCxn id="92" idx="2"/>
          </p:cNvCxnSpPr>
          <p:nvPr/>
        </p:nvCxnSpPr>
        <p:spPr>
          <a:xfrm>
            <a:off x="5822604" y="1534393"/>
            <a:ext cx="672476" cy="6665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2" idx="6"/>
            <a:endCxn id="92" idx="2"/>
          </p:cNvCxnSpPr>
          <p:nvPr/>
        </p:nvCxnSpPr>
        <p:spPr>
          <a:xfrm flipV="1">
            <a:off x="5822604" y="2200914"/>
            <a:ext cx="672476" cy="9617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34" idx="6"/>
            <a:endCxn id="47" idx="2"/>
          </p:cNvCxnSpPr>
          <p:nvPr/>
        </p:nvCxnSpPr>
        <p:spPr>
          <a:xfrm>
            <a:off x="2055548" y="2210216"/>
            <a:ext cx="830112" cy="7797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36" idx="6"/>
            <a:endCxn id="30" idx="2"/>
          </p:cNvCxnSpPr>
          <p:nvPr/>
        </p:nvCxnSpPr>
        <p:spPr>
          <a:xfrm flipV="1">
            <a:off x="2055548" y="1701017"/>
            <a:ext cx="824044" cy="12656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376735" y="903922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5376735" y="1340342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/>
          <p:cNvSpPr/>
          <p:nvPr/>
        </p:nvSpPr>
        <p:spPr>
          <a:xfrm>
            <a:off x="5376735" y="2968574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315080"/>
              </p:ext>
            </p:extLst>
          </p:nvPr>
        </p:nvGraphicFramePr>
        <p:xfrm>
          <a:off x="5438762" y="2516132"/>
          <a:ext cx="321815" cy="230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6" name="Equation" r:id="rId18" imgW="266400" imgH="203040" progId="Equation.3">
                  <p:embed/>
                </p:oleObj>
              </mc:Choice>
              <mc:Fallback>
                <p:oleObj name="Equation" r:id="rId18" imgW="266400" imgH="2030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8762" y="2516132"/>
                        <a:ext cx="321815" cy="230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Oval 85"/>
          <p:cNvSpPr/>
          <p:nvPr/>
        </p:nvSpPr>
        <p:spPr>
          <a:xfrm>
            <a:off x="5376735" y="1865655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9" name="Straight Arrow Connector 88"/>
          <p:cNvCxnSpPr>
            <a:stCxn id="55" idx="6"/>
            <a:endCxn id="75" idx="2"/>
          </p:cNvCxnSpPr>
          <p:nvPr/>
        </p:nvCxnSpPr>
        <p:spPr>
          <a:xfrm flipV="1">
            <a:off x="4516920" y="1097973"/>
            <a:ext cx="859815" cy="3970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5" idx="6"/>
            <a:endCxn id="79" idx="2"/>
          </p:cNvCxnSpPr>
          <p:nvPr/>
        </p:nvCxnSpPr>
        <p:spPr>
          <a:xfrm>
            <a:off x="4516920" y="1495032"/>
            <a:ext cx="859815" cy="393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5" idx="6"/>
            <a:endCxn id="86" idx="2"/>
          </p:cNvCxnSpPr>
          <p:nvPr/>
        </p:nvCxnSpPr>
        <p:spPr>
          <a:xfrm>
            <a:off x="4516920" y="1495032"/>
            <a:ext cx="859815" cy="56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5" idx="6"/>
            <a:endCxn id="82" idx="2"/>
          </p:cNvCxnSpPr>
          <p:nvPr/>
        </p:nvCxnSpPr>
        <p:spPr>
          <a:xfrm>
            <a:off x="4516920" y="1495032"/>
            <a:ext cx="859815" cy="16675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8" idx="6"/>
            <a:endCxn id="75" idx="2"/>
          </p:cNvCxnSpPr>
          <p:nvPr/>
        </p:nvCxnSpPr>
        <p:spPr>
          <a:xfrm flipV="1">
            <a:off x="4516920" y="1097973"/>
            <a:ext cx="859815" cy="12216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8" idx="6"/>
            <a:endCxn id="79" idx="2"/>
          </p:cNvCxnSpPr>
          <p:nvPr/>
        </p:nvCxnSpPr>
        <p:spPr>
          <a:xfrm flipV="1">
            <a:off x="4516920" y="1534393"/>
            <a:ext cx="859815" cy="7851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86" idx="2"/>
          </p:cNvCxnSpPr>
          <p:nvPr/>
        </p:nvCxnSpPr>
        <p:spPr>
          <a:xfrm flipV="1">
            <a:off x="4526382" y="2059706"/>
            <a:ext cx="850354" cy="2544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8" idx="6"/>
            <a:endCxn id="82" idx="2"/>
          </p:cNvCxnSpPr>
          <p:nvPr/>
        </p:nvCxnSpPr>
        <p:spPr>
          <a:xfrm>
            <a:off x="4516920" y="2319585"/>
            <a:ext cx="859815" cy="843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1" idx="6"/>
            <a:endCxn id="75" idx="2"/>
          </p:cNvCxnSpPr>
          <p:nvPr/>
        </p:nvCxnSpPr>
        <p:spPr>
          <a:xfrm flipV="1">
            <a:off x="4516920" y="1097973"/>
            <a:ext cx="859815" cy="16984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61" idx="6"/>
            <a:endCxn id="79" idx="2"/>
          </p:cNvCxnSpPr>
          <p:nvPr/>
        </p:nvCxnSpPr>
        <p:spPr>
          <a:xfrm flipV="1">
            <a:off x="4516920" y="1534393"/>
            <a:ext cx="859815" cy="12619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61" idx="6"/>
            <a:endCxn id="86" idx="2"/>
          </p:cNvCxnSpPr>
          <p:nvPr/>
        </p:nvCxnSpPr>
        <p:spPr>
          <a:xfrm flipV="1">
            <a:off x="4516920" y="2059706"/>
            <a:ext cx="859815" cy="7366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1" idx="6"/>
            <a:endCxn id="82" idx="2"/>
          </p:cNvCxnSpPr>
          <p:nvPr/>
        </p:nvCxnSpPr>
        <p:spPr>
          <a:xfrm>
            <a:off x="4516920" y="2796375"/>
            <a:ext cx="859815" cy="3662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86" idx="6"/>
            <a:endCxn id="92" idx="2"/>
          </p:cNvCxnSpPr>
          <p:nvPr/>
        </p:nvCxnSpPr>
        <p:spPr>
          <a:xfrm>
            <a:off x="5822604" y="2059706"/>
            <a:ext cx="672476" cy="1412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2898905" y="3356675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196622"/>
              </p:ext>
            </p:extLst>
          </p:nvPr>
        </p:nvGraphicFramePr>
        <p:xfrm>
          <a:off x="3046918" y="3427790"/>
          <a:ext cx="160908" cy="24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Equation" r:id="rId19" imgW="101520" imgH="164880" progId="Equation.3">
                  <p:embed/>
                </p:oleObj>
              </mc:Choice>
              <mc:Fallback>
                <p:oleObj name="Equation" r:id="rId19" imgW="101520" imgH="164880" progId="Equation.3">
                  <p:embed/>
                  <p:pic>
                    <p:nvPicPr>
                      <p:cNvPr id="125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918" y="3427790"/>
                        <a:ext cx="160908" cy="24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6" name="Straight Arrow Connector 125"/>
          <p:cNvCxnSpPr>
            <a:stCxn id="124" idx="6"/>
            <a:endCxn id="55" idx="2"/>
          </p:cNvCxnSpPr>
          <p:nvPr/>
        </p:nvCxnSpPr>
        <p:spPr>
          <a:xfrm flipV="1">
            <a:off x="3344775" y="1495032"/>
            <a:ext cx="726276" cy="20556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4067640" y="3393061"/>
            <a:ext cx="445869" cy="388101"/>
            <a:chOff x="3625541" y="1900142"/>
            <a:chExt cx="545464" cy="490167"/>
          </a:xfrm>
          <a:solidFill>
            <a:srgbClr val="FFC000"/>
          </a:solidFill>
        </p:grpSpPr>
        <p:sp>
          <p:nvSpPr>
            <p:cNvPr id="128" name="Oval 127"/>
            <p:cNvSpPr/>
            <p:nvPr/>
          </p:nvSpPr>
          <p:spPr>
            <a:xfrm>
              <a:off x="3625541" y="1900142"/>
              <a:ext cx="545464" cy="49016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129" name="Object 128"/>
            <p:cNvGraphicFramePr>
              <a:graphicFrameLocks noChangeAspect="1"/>
            </p:cNvGraphicFramePr>
            <p:nvPr/>
          </p:nvGraphicFramePr>
          <p:xfrm>
            <a:off x="3806615" y="1989960"/>
            <a:ext cx="196850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858" name="Equation" r:id="rId21" imgW="101520" imgH="164880" progId="Equation.3">
                    <p:embed/>
                  </p:oleObj>
                </mc:Choice>
                <mc:Fallback>
                  <p:oleObj name="Equation" r:id="rId21" imgW="101520" imgH="164880" progId="Equation.3">
                    <p:embed/>
                    <p:pic>
                      <p:nvPicPr>
                        <p:cNvPr id="129" name="Object 1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6615" y="1989960"/>
                          <a:ext cx="196850" cy="309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30" name="Straight Arrow Connector 129"/>
          <p:cNvCxnSpPr>
            <a:stCxn id="128" idx="6"/>
            <a:endCxn id="75" idx="2"/>
          </p:cNvCxnSpPr>
          <p:nvPr/>
        </p:nvCxnSpPr>
        <p:spPr>
          <a:xfrm flipV="1">
            <a:off x="4513510" y="1097973"/>
            <a:ext cx="863225" cy="24891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24" idx="6"/>
            <a:endCxn id="58" idx="2"/>
          </p:cNvCxnSpPr>
          <p:nvPr/>
        </p:nvCxnSpPr>
        <p:spPr>
          <a:xfrm flipV="1">
            <a:off x="3344775" y="2319585"/>
            <a:ext cx="726276" cy="12311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4" idx="6"/>
            <a:endCxn id="61" idx="2"/>
          </p:cNvCxnSpPr>
          <p:nvPr/>
        </p:nvCxnSpPr>
        <p:spPr>
          <a:xfrm flipV="1">
            <a:off x="3344775" y="2796375"/>
            <a:ext cx="726276" cy="754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28" idx="6"/>
            <a:endCxn id="79" idx="2"/>
          </p:cNvCxnSpPr>
          <p:nvPr/>
        </p:nvCxnSpPr>
        <p:spPr>
          <a:xfrm flipV="1">
            <a:off x="4513510" y="1534393"/>
            <a:ext cx="863225" cy="20527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28" idx="6"/>
            <a:endCxn id="86" idx="2"/>
          </p:cNvCxnSpPr>
          <p:nvPr/>
        </p:nvCxnSpPr>
        <p:spPr>
          <a:xfrm flipV="1">
            <a:off x="4513510" y="2059706"/>
            <a:ext cx="863225" cy="1527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28" idx="6"/>
            <a:endCxn id="82" idx="2"/>
          </p:cNvCxnSpPr>
          <p:nvPr/>
        </p:nvCxnSpPr>
        <p:spPr>
          <a:xfrm flipV="1">
            <a:off x="4513510" y="3162625"/>
            <a:ext cx="863225" cy="424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/>
          <p:cNvGrpSpPr/>
          <p:nvPr/>
        </p:nvGrpSpPr>
        <p:grpSpPr>
          <a:xfrm>
            <a:off x="5376735" y="3542549"/>
            <a:ext cx="445869" cy="388101"/>
            <a:chOff x="3625541" y="1900142"/>
            <a:chExt cx="545464" cy="490167"/>
          </a:xfrm>
          <a:solidFill>
            <a:srgbClr val="FFC000"/>
          </a:solidFill>
        </p:grpSpPr>
        <p:sp>
          <p:nvSpPr>
            <p:cNvPr id="144" name="Oval 143"/>
            <p:cNvSpPr/>
            <p:nvPr/>
          </p:nvSpPr>
          <p:spPr>
            <a:xfrm>
              <a:off x="3625541" y="1900142"/>
              <a:ext cx="545464" cy="49016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145" name="Object 144"/>
            <p:cNvGraphicFramePr>
              <a:graphicFrameLocks noChangeAspect="1"/>
            </p:cNvGraphicFramePr>
            <p:nvPr/>
          </p:nvGraphicFramePr>
          <p:xfrm>
            <a:off x="3806615" y="1989960"/>
            <a:ext cx="196850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859" name="Equation" r:id="rId22" imgW="101520" imgH="164880" progId="Equation.3">
                    <p:embed/>
                  </p:oleObj>
                </mc:Choice>
                <mc:Fallback>
                  <p:oleObj name="Equation" r:id="rId22" imgW="101520" imgH="164880" progId="Equation.3">
                    <p:embed/>
                    <p:pic>
                      <p:nvPicPr>
                        <p:cNvPr id="145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6615" y="1989960"/>
                          <a:ext cx="196850" cy="309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46" name="Straight Arrow Connector 145"/>
          <p:cNvCxnSpPr>
            <a:stCxn id="144" idx="6"/>
            <a:endCxn id="92" idx="2"/>
          </p:cNvCxnSpPr>
          <p:nvPr/>
        </p:nvCxnSpPr>
        <p:spPr>
          <a:xfrm flipV="1">
            <a:off x="5822604" y="2200914"/>
            <a:ext cx="672476" cy="15356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528453"/>
              </p:ext>
            </p:extLst>
          </p:nvPr>
        </p:nvGraphicFramePr>
        <p:xfrm>
          <a:off x="2987675" y="1169988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0" name="Equation" r:id="rId23" imgW="152280" imgH="139680" progId="Equation.DSMT4">
                  <p:embed/>
                </p:oleObj>
              </mc:Choice>
              <mc:Fallback>
                <p:oleObj name="Equation" r:id="rId23" imgW="152280" imgH="139680" progId="Equation.DSMT4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169988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495026"/>
              </p:ext>
            </p:extLst>
          </p:nvPr>
        </p:nvGraphicFramePr>
        <p:xfrm>
          <a:off x="2987675" y="1613565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1" name="Equation" r:id="rId25" imgW="152280" imgH="139680" progId="Equation.DSMT4">
                  <p:embed/>
                </p:oleObj>
              </mc:Choice>
              <mc:Fallback>
                <p:oleObj name="Equation" r:id="rId25" imgW="152280" imgH="139680" progId="Equation.DSMT4">
                  <p:embed/>
                  <p:pic>
                    <p:nvPicPr>
                      <p:cNvPr id="1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613565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03767"/>
              </p:ext>
            </p:extLst>
          </p:nvPr>
        </p:nvGraphicFramePr>
        <p:xfrm>
          <a:off x="2973300" y="2879586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2" name="Equation" r:id="rId27" imgW="152280" imgH="139680" progId="Equation.DSMT4">
                  <p:embed/>
                </p:oleObj>
              </mc:Choice>
              <mc:Fallback>
                <p:oleObj name="Equation" r:id="rId27" imgW="152280" imgH="139680" progId="Equation.DSMT4">
                  <p:embed/>
                  <p:pic>
                    <p:nvPicPr>
                      <p:cNvPr id="1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300" y="2879586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81384"/>
              </p:ext>
            </p:extLst>
          </p:nvPr>
        </p:nvGraphicFramePr>
        <p:xfrm>
          <a:off x="4136553" y="1375748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3" name="Equation" r:id="rId28" imgW="152280" imgH="139680" progId="Equation.DSMT4">
                  <p:embed/>
                </p:oleObj>
              </mc:Choice>
              <mc:Fallback>
                <p:oleObj name="Equation" r:id="rId28" imgW="152280" imgH="139680" progId="Equation.DSMT4">
                  <p:embed/>
                  <p:pic>
                    <p:nvPicPr>
                      <p:cNvPr id="1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6553" y="1375748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297379"/>
              </p:ext>
            </p:extLst>
          </p:nvPr>
        </p:nvGraphicFramePr>
        <p:xfrm>
          <a:off x="4161187" y="2232211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4" name="Equation" r:id="rId29" imgW="152280" imgH="139680" progId="Equation.DSMT4">
                  <p:embed/>
                </p:oleObj>
              </mc:Choice>
              <mc:Fallback>
                <p:oleObj name="Equation" r:id="rId29" imgW="152280" imgH="139680" progId="Equation.DSMT4">
                  <p:embed/>
                  <p:pic>
                    <p:nvPicPr>
                      <p:cNvPr id="13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1187" y="2232211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383571"/>
              </p:ext>
            </p:extLst>
          </p:nvPr>
        </p:nvGraphicFramePr>
        <p:xfrm>
          <a:off x="4176459" y="2705480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5" name="Equation" r:id="rId30" imgW="152280" imgH="139680" progId="Equation.DSMT4">
                  <p:embed/>
                </p:oleObj>
              </mc:Choice>
              <mc:Fallback>
                <p:oleObj name="Equation" r:id="rId30" imgW="152280" imgH="139680" progId="Equation.DSMT4">
                  <p:embed/>
                  <p:pic>
                    <p:nvPicPr>
                      <p:cNvPr id="13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459" y="2705480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92305"/>
              </p:ext>
            </p:extLst>
          </p:nvPr>
        </p:nvGraphicFramePr>
        <p:xfrm>
          <a:off x="5497848" y="993924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6" name="Equation" r:id="rId31" imgW="152280" imgH="139680" progId="Equation.DSMT4">
                  <p:embed/>
                </p:oleObj>
              </mc:Choice>
              <mc:Fallback>
                <p:oleObj name="Equation" r:id="rId31" imgW="152280" imgH="139680" progId="Equation.DSMT4">
                  <p:embed/>
                  <p:pic>
                    <p:nvPicPr>
                      <p:cNvPr id="1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848" y="993924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509088"/>
              </p:ext>
            </p:extLst>
          </p:nvPr>
        </p:nvGraphicFramePr>
        <p:xfrm>
          <a:off x="5486336" y="1437909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7" name="Equation" r:id="rId32" imgW="152280" imgH="139680" progId="Equation.DSMT4">
                  <p:embed/>
                </p:oleObj>
              </mc:Choice>
              <mc:Fallback>
                <p:oleObj name="Equation" r:id="rId32" imgW="152280" imgH="139680" progId="Equation.DSMT4">
                  <p:embed/>
                  <p:pic>
                    <p:nvPicPr>
                      <p:cNvPr id="1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336" y="1437909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032970"/>
              </p:ext>
            </p:extLst>
          </p:nvPr>
        </p:nvGraphicFramePr>
        <p:xfrm>
          <a:off x="5486336" y="1968260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8" name="Equation" r:id="rId33" imgW="152280" imgH="139680" progId="Equation.DSMT4">
                  <p:embed/>
                </p:oleObj>
              </mc:Choice>
              <mc:Fallback>
                <p:oleObj name="Equation" r:id="rId33" imgW="152280" imgH="139680" progId="Equation.DSMT4">
                  <p:embed/>
                  <p:pic>
                    <p:nvPicPr>
                      <p:cNvPr id="14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336" y="1968260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202760"/>
              </p:ext>
            </p:extLst>
          </p:nvPr>
        </p:nvGraphicFramePr>
        <p:xfrm>
          <a:off x="5486336" y="3045986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9" name="Equation" r:id="rId34" imgW="152280" imgH="139680" progId="Equation.DSMT4">
                  <p:embed/>
                </p:oleObj>
              </mc:Choice>
              <mc:Fallback>
                <p:oleObj name="Equation" r:id="rId34" imgW="152280" imgH="139680" progId="Equation.DSMT4">
                  <p:embed/>
                  <p:pic>
                    <p:nvPicPr>
                      <p:cNvPr id="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336" y="3045986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15557" y="4264910"/>
            <a:ext cx="58899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CA" sz="2000" dirty="0"/>
              <a:t>Malheureusement, l’entraînement d’un </a:t>
            </a:r>
            <a:r>
              <a:rPr lang="fr-CA" sz="2000" b="1" dirty="0">
                <a:solidFill>
                  <a:srgbClr val="FF0000"/>
                </a:solidFill>
              </a:rPr>
              <a:t>réseau profond</a:t>
            </a:r>
          </a:p>
          <a:p>
            <a:pPr algn="just"/>
            <a:r>
              <a:rPr lang="fr-CA" sz="2000" dirty="0"/>
              <a:t>avec </a:t>
            </a:r>
            <a:r>
              <a:rPr lang="fr-CA" sz="2000" b="1" dirty="0">
                <a:solidFill>
                  <a:srgbClr val="FF0000"/>
                </a:solidFill>
              </a:rPr>
              <a:t>rétro-propagation</a:t>
            </a:r>
            <a:r>
              <a:rPr lang="fr-CA" sz="2000" dirty="0"/>
              <a:t> et des fonctions d’activations</a:t>
            </a:r>
          </a:p>
          <a:p>
            <a:pPr algn="just"/>
            <a:r>
              <a:rPr lang="fr-CA" sz="2000" b="1" dirty="0">
                <a:solidFill>
                  <a:srgbClr val="FF0000"/>
                </a:solidFill>
              </a:rPr>
              <a:t>sigmoïdales</a:t>
            </a:r>
            <a:r>
              <a:rPr lang="fr-CA" sz="2000" dirty="0"/>
              <a:t> entraîne des problèmes de </a:t>
            </a:r>
          </a:p>
          <a:p>
            <a:pPr algn="just"/>
            <a:endParaRPr lang="fr-CA" sz="2000" b="1" dirty="0">
              <a:solidFill>
                <a:srgbClr val="FF0000"/>
              </a:solidFill>
            </a:endParaRPr>
          </a:p>
          <a:p>
            <a:pPr algn="ctr"/>
            <a:r>
              <a:rPr lang="fr-CA" sz="2800" b="1" u="sng" dirty="0">
                <a:solidFill>
                  <a:srgbClr val="FF0000"/>
                </a:solidFill>
                <a:latin typeface="Hobo Std" panose="020B0803040709020204" pitchFamily="34" charset="0"/>
              </a:rPr>
              <a:t>disparition du gradient</a:t>
            </a:r>
            <a:endParaRPr lang="en-US" sz="2000" b="1" u="sng" dirty="0">
              <a:solidFill>
                <a:srgbClr val="FF0000"/>
              </a:solidFill>
              <a:latin typeface="Hobo Std" panose="020B0803040709020204" pitchFamily="34" charset="0"/>
            </a:endParaRPr>
          </a:p>
        </p:txBody>
      </p:sp>
      <p:cxnSp>
        <p:nvCxnSpPr>
          <p:cNvPr id="108" name="Straight Arrow Connector 107"/>
          <p:cNvCxnSpPr>
            <a:stCxn id="34" idx="6"/>
            <a:endCxn id="30" idx="2"/>
          </p:cNvCxnSpPr>
          <p:nvPr/>
        </p:nvCxnSpPr>
        <p:spPr>
          <a:xfrm flipV="1">
            <a:off x="2055548" y="1701017"/>
            <a:ext cx="824044" cy="509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379715"/>
              </p:ext>
            </p:extLst>
          </p:nvPr>
        </p:nvGraphicFramePr>
        <p:xfrm>
          <a:off x="2947497" y="2242475"/>
          <a:ext cx="321815" cy="230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0" name="Equation" r:id="rId14" imgW="266400" imgH="203040" progId="Equation.3">
                  <p:embed/>
                </p:oleObj>
              </mc:Choice>
              <mc:Fallback>
                <p:oleObj name="Equation" r:id="rId14" imgW="266400" imgH="20304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497" y="2242475"/>
                        <a:ext cx="321815" cy="230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7145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629" y="2528157"/>
            <a:ext cx="7772400" cy="1143000"/>
          </a:xfrm>
        </p:spPr>
        <p:txBody>
          <a:bodyPr/>
          <a:lstStyle/>
          <a:p>
            <a:r>
              <a:rPr lang="fr-CA" dirty="0"/>
              <a:t>On </a:t>
            </a:r>
            <a:r>
              <a:rPr lang="fr-CA" dirty="0" err="1"/>
              <a:t>résoud</a:t>
            </a:r>
            <a:r>
              <a:rPr lang="fr-CA" dirty="0"/>
              <a:t> le problème de la disparition du gradient à l’aide </a:t>
            </a:r>
            <a:r>
              <a:rPr lang="fr-CA" b="1" dirty="0">
                <a:solidFill>
                  <a:srgbClr val="FF0000"/>
                </a:solidFill>
              </a:rPr>
              <a:t>d’autres fonctions d’activations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86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Fonction d’activation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9" y="1504677"/>
            <a:ext cx="3687794" cy="273357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588454" y="1745899"/>
            <a:ext cx="6769" cy="222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53952" y="3967387"/>
            <a:ext cx="29615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24632" y="4208609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  <a:latin typeface="Arial Black" panose="020B0A04020102020204" pitchFamily="34" charset="0"/>
              </a:rPr>
              <a:t>Sigmoïde</a:t>
            </a:r>
            <a:endParaRPr lang="en-US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123217"/>
              </p:ext>
            </p:extLst>
          </p:nvPr>
        </p:nvGraphicFramePr>
        <p:xfrm>
          <a:off x="5686198" y="1131434"/>
          <a:ext cx="19954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7" name="Equation" r:id="rId4" imgW="914400" imgH="393480" progId="Equation.DSMT4">
                  <p:embed/>
                </p:oleObj>
              </mc:Choice>
              <mc:Fallback>
                <p:oleObj name="Equation" r:id="rId4" imgW="914400" imgH="39348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198" y="1131434"/>
                        <a:ext cx="1995487" cy="8651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474838" y="2274434"/>
            <a:ext cx="43717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Ramène les valeurs entre 0 et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Historiquement populaire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endParaRPr lang="fr-CA" dirty="0"/>
          </a:p>
          <a:p>
            <a:r>
              <a:rPr lang="fr-CA" b="1" dirty="0">
                <a:solidFill>
                  <a:srgbClr val="FF0000"/>
                </a:solidFill>
              </a:rPr>
              <a:t>3 Problèmes :</a:t>
            </a:r>
          </a:p>
          <a:p>
            <a:endParaRPr lang="fr-CA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Un neurone saturé a pour effet</a:t>
            </a:r>
          </a:p>
          <a:p>
            <a:r>
              <a:rPr lang="fr-CA" dirty="0"/>
              <a:t>    de </a:t>
            </a:r>
            <a:r>
              <a:rPr lang="fr-CA" b="1" dirty="0">
                <a:solidFill>
                  <a:srgbClr val="FF0000"/>
                </a:solidFill>
              </a:rPr>
              <a:t>« tuer » les gradients</a:t>
            </a:r>
          </a:p>
        </p:txBody>
      </p:sp>
    </p:spTree>
    <p:extLst>
      <p:ext uri="{BB962C8B-B14F-4D97-AF65-F5344CB8AC3E}">
        <p14:creationId xmlns:p14="http://schemas.microsoft.com/office/powerpoint/2010/main" val="4061517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Fonction d’activation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9" y="1504677"/>
            <a:ext cx="3687794" cy="273357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588454" y="1745899"/>
            <a:ext cx="6769" cy="222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53952" y="3967387"/>
            <a:ext cx="29615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27224" y="4165743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  <a:latin typeface="Arial Black" panose="020B0A04020102020204" pitchFamily="34" charset="0"/>
              </a:rPr>
              <a:t>Sigmoïde</a:t>
            </a:r>
            <a:endParaRPr lang="en-US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5686198" y="1131434"/>
          <a:ext cx="19954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1" name="Equation" r:id="rId5" imgW="914400" imgH="393480" progId="Equation.DSMT4">
                  <p:embed/>
                </p:oleObj>
              </mc:Choice>
              <mc:Fallback>
                <p:oleObj name="Equation" r:id="rId5" imgW="914400" imgH="39348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198" y="1131434"/>
                        <a:ext cx="1995487" cy="8651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474838" y="2272542"/>
            <a:ext cx="46185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Ramène les valeurs entre 0 et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Historiquement populaire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endParaRPr lang="fr-CA" dirty="0"/>
          </a:p>
          <a:p>
            <a:r>
              <a:rPr lang="fr-CA" b="1" dirty="0">
                <a:solidFill>
                  <a:srgbClr val="FF0000"/>
                </a:solidFill>
              </a:rPr>
              <a:t>3 Problèmes :</a:t>
            </a:r>
          </a:p>
          <a:p>
            <a:endParaRPr lang="fr-CA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Un neurone saturé a pour effet</a:t>
            </a:r>
          </a:p>
          <a:p>
            <a:r>
              <a:rPr lang="fr-CA" dirty="0"/>
              <a:t>    de </a:t>
            </a:r>
            <a:r>
              <a:rPr lang="fr-CA" b="1" dirty="0">
                <a:solidFill>
                  <a:srgbClr val="FF0000"/>
                </a:solidFill>
              </a:rPr>
              <a:t>« tuer » les gradients</a:t>
            </a:r>
            <a:endParaRPr lang="fr-CA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Sortie d’une sigmoïde n’est </a:t>
            </a:r>
            <a:r>
              <a:rPr lang="fr-CA" b="1" dirty="0">
                <a:solidFill>
                  <a:srgbClr val="FF0000"/>
                </a:solidFill>
              </a:rPr>
              <a:t>pas</a:t>
            </a:r>
          </a:p>
          <a:p>
            <a:r>
              <a:rPr lang="fr-CA" b="1" dirty="0">
                <a:solidFill>
                  <a:srgbClr val="FF0000"/>
                </a:solidFill>
              </a:rPr>
              <a:t>    centrée à zéro.</a:t>
            </a:r>
          </a:p>
        </p:txBody>
      </p:sp>
    </p:spTree>
    <p:extLst>
      <p:ext uri="{BB962C8B-B14F-4D97-AF65-F5344CB8AC3E}">
        <p14:creationId xmlns:p14="http://schemas.microsoft.com/office/powerpoint/2010/main" val="2614282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52720" y="5028386"/>
            <a:ext cx="2439517" cy="4884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252720" y="5586433"/>
            <a:ext cx="2439517" cy="488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252720" y="6140183"/>
            <a:ext cx="2439517" cy="488493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solidFill>
                  <a:srgbClr val="000000"/>
                </a:solidFill>
              </a:rPr>
              <a:t>Perceptron </a:t>
            </a:r>
            <a:r>
              <a:rPr lang="en-US" sz="4400" kern="0" dirty="0" err="1">
                <a:solidFill>
                  <a:srgbClr val="000000"/>
                </a:solidFill>
              </a:rPr>
              <a:t>Multiclasse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743193"/>
              </p:ext>
            </p:extLst>
          </p:nvPr>
        </p:nvGraphicFramePr>
        <p:xfrm>
          <a:off x="3930650" y="4286250"/>
          <a:ext cx="20304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Equation" r:id="rId3" imgW="850680" imgH="241200" progId="Equation.DSMT4">
                  <p:embed/>
                </p:oleObj>
              </mc:Choice>
              <mc:Fallback>
                <p:oleObj name="Equation" r:id="rId3" imgW="850680" imgH="241200" progId="Equation.DSMT4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650" y="4286250"/>
                        <a:ext cx="2030413" cy="5762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ectangle 87"/>
          <p:cNvSpPr/>
          <p:nvPr/>
        </p:nvSpPr>
        <p:spPr>
          <a:xfrm>
            <a:off x="542759" y="720829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(2D et 3 classes)</a:t>
            </a:r>
          </a:p>
        </p:txBody>
      </p:sp>
      <p:graphicFrame>
        <p:nvGraphicFramePr>
          <p:cNvPr id="50" name="Object 6"/>
          <p:cNvGraphicFramePr>
            <a:graphicFrameLocks noChangeAspect="1"/>
          </p:cNvGraphicFramePr>
          <p:nvPr/>
        </p:nvGraphicFramePr>
        <p:xfrm>
          <a:off x="3840163" y="4919663"/>
          <a:ext cx="4667250" cy="175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Equation" r:id="rId5" imgW="1955520" imgH="736560" progId="Equation.3">
                  <p:embed/>
                </p:oleObj>
              </mc:Choice>
              <mc:Fallback>
                <p:oleObj name="Equation" r:id="rId5" imgW="1955520" imgH="73656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163" y="4919663"/>
                        <a:ext cx="4667250" cy="17541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Oval 53"/>
          <p:cNvSpPr/>
          <p:nvPr/>
        </p:nvSpPr>
        <p:spPr>
          <a:xfrm>
            <a:off x="1043608" y="298337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/>
        </p:nvGraphicFramePr>
        <p:xfrm>
          <a:off x="1155700" y="2982913"/>
          <a:ext cx="25876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2982913"/>
                        <a:ext cx="25876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Oval 55"/>
          <p:cNvSpPr/>
          <p:nvPr/>
        </p:nvSpPr>
        <p:spPr>
          <a:xfrm>
            <a:off x="1043608" y="4133115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1043608" y="1755701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/>
        </p:nvGraphicFramePr>
        <p:xfrm>
          <a:off x="1208109" y="4215378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58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109" y="4215378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Arrow Connector 58"/>
          <p:cNvCxnSpPr>
            <a:stCxn id="54" idx="6"/>
            <a:endCxn id="62" idx="2"/>
          </p:cNvCxnSpPr>
          <p:nvPr/>
        </p:nvCxnSpPr>
        <p:spPr>
          <a:xfrm flipV="1">
            <a:off x="1475656" y="2375230"/>
            <a:ext cx="1490563" cy="8068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6" idx="6"/>
            <a:endCxn id="62" idx="2"/>
          </p:cNvCxnSpPr>
          <p:nvPr/>
        </p:nvCxnSpPr>
        <p:spPr>
          <a:xfrm flipV="1">
            <a:off x="1475656" y="2375230"/>
            <a:ext cx="1490563" cy="19566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2966219" y="2107739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3" name="Straight Arrow Connector 62"/>
          <p:cNvCxnSpPr>
            <a:stCxn id="57" idx="6"/>
            <a:endCxn id="62" idx="2"/>
          </p:cNvCxnSpPr>
          <p:nvPr/>
        </p:nvCxnSpPr>
        <p:spPr>
          <a:xfrm>
            <a:off x="1475656" y="1954423"/>
            <a:ext cx="1490563" cy="42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/>
        </p:nvGraphicFramePr>
        <p:xfrm>
          <a:off x="1479550" y="1662113"/>
          <a:ext cx="396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Equation" r:id="rId11" imgW="253800" imgH="241200" progId="Equation.3">
                  <p:embed/>
                </p:oleObj>
              </mc:Choice>
              <mc:Fallback>
                <p:oleObj name="Equation" r:id="rId11" imgW="253800" imgH="2412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550" y="1662113"/>
                        <a:ext cx="396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1427163" y="2709863"/>
          <a:ext cx="4206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Equation" r:id="rId13" imgW="266400" imgH="241200" progId="Equation.3">
                  <p:embed/>
                </p:oleObj>
              </mc:Choice>
              <mc:Fallback>
                <p:oleObj name="Equation" r:id="rId13" imgW="266400" imgH="24120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63" y="2709863"/>
                        <a:ext cx="420687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1322388" y="3746500"/>
          <a:ext cx="4206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15" imgW="266400" imgH="241200" progId="Equation.3">
                  <p:embed/>
                </p:oleObj>
              </mc:Choice>
              <mc:Fallback>
                <p:oleObj name="Equation" r:id="rId15" imgW="266400" imgH="2412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3746500"/>
                        <a:ext cx="4206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" name="Group 66"/>
          <p:cNvGrpSpPr/>
          <p:nvPr/>
        </p:nvGrpSpPr>
        <p:grpSpPr>
          <a:xfrm>
            <a:off x="1475656" y="1965853"/>
            <a:ext cx="2074758" cy="2377414"/>
            <a:chOff x="1475656" y="1931563"/>
            <a:chExt cx="2074758" cy="2377414"/>
          </a:xfrm>
        </p:grpSpPr>
        <p:grpSp>
          <p:nvGrpSpPr>
            <p:cNvPr id="68" name="Group 67"/>
            <p:cNvGrpSpPr/>
            <p:nvPr/>
          </p:nvGrpSpPr>
          <p:grpSpPr>
            <a:xfrm>
              <a:off x="1475656" y="1931563"/>
              <a:ext cx="2074758" cy="2377414"/>
              <a:chOff x="1475656" y="1931563"/>
              <a:chExt cx="2074758" cy="2377414"/>
            </a:xfrm>
          </p:grpSpPr>
          <p:cxnSp>
            <p:nvCxnSpPr>
              <p:cNvPr id="77" name="Straight Arrow Connector 76"/>
              <p:cNvCxnSpPr>
                <a:stCxn id="54" idx="6"/>
                <a:endCxn id="103" idx="2"/>
              </p:cNvCxnSpPr>
              <p:nvPr/>
            </p:nvCxnSpPr>
            <p:spPr>
              <a:xfrm flipV="1">
                <a:off x="1475656" y="3000183"/>
                <a:ext cx="1498694" cy="1590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56" idx="6"/>
                <a:endCxn id="103" idx="2"/>
              </p:cNvCxnSpPr>
              <p:nvPr/>
            </p:nvCxnSpPr>
            <p:spPr>
              <a:xfrm flipV="1">
                <a:off x="1475656" y="3000183"/>
                <a:ext cx="1498694" cy="13087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2974350" y="2732692"/>
                <a:ext cx="576064" cy="53498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11" name="Straight Arrow Connector 110"/>
              <p:cNvCxnSpPr>
                <a:stCxn id="57" idx="6"/>
                <a:endCxn id="103" idx="2"/>
              </p:cNvCxnSpPr>
              <p:nvPr/>
            </p:nvCxnSpPr>
            <p:spPr>
              <a:xfrm>
                <a:off x="1475656" y="1931563"/>
                <a:ext cx="1498694" cy="10686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69" name="Object 68"/>
            <p:cNvGraphicFramePr>
              <a:graphicFrameLocks noChangeAspect="1"/>
            </p:cNvGraphicFramePr>
            <p:nvPr/>
          </p:nvGraphicFramePr>
          <p:xfrm>
            <a:off x="2016125" y="2070735"/>
            <a:ext cx="317500" cy="31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8" name="Equation" r:id="rId17" imgW="241200" imgH="241200" progId="Equation.3">
                    <p:embed/>
                  </p:oleObj>
                </mc:Choice>
                <mc:Fallback>
                  <p:oleObj name="Equation" r:id="rId17" imgW="241200" imgH="241200" progId="Equation.3">
                    <p:embed/>
                    <p:pic>
                      <p:nvPicPr>
                        <p:cNvPr id="69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125" y="2070735"/>
                          <a:ext cx="317500" cy="315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69"/>
            <p:cNvGraphicFramePr>
              <a:graphicFrameLocks noChangeAspect="1"/>
            </p:cNvGraphicFramePr>
            <p:nvPr/>
          </p:nvGraphicFramePr>
          <p:xfrm>
            <a:off x="1939925" y="2799398"/>
            <a:ext cx="333375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9" name="Equation" r:id="rId19" imgW="253800" imgH="241200" progId="Equation.3">
                    <p:embed/>
                  </p:oleObj>
                </mc:Choice>
                <mc:Fallback>
                  <p:oleObj name="Equation" r:id="rId19" imgW="253800" imgH="241200" progId="Equation.3">
                    <p:embed/>
                    <p:pic>
                      <p:nvPicPr>
                        <p:cNvPr id="7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9925" y="2799398"/>
                          <a:ext cx="333375" cy="312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71"/>
            <p:cNvGraphicFramePr>
              <a:graphicFrameLocks noChangeAspect="1"/>
            </p:cNvGraphicFramePr>
            <p:nvPr/>
          </p:nvGraphicFramePr>
          <p:xfrm>
            <a:off x="2095500" y="3662998"/>
            <a:ext cx="325438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0" name="Equation" r:id="rId21" imgW="253800" imgH="241200" progId="Equation.3">
                    <p:embed/>
                  </p:oleObj>
                </mc:Choice>
                <mc:Fallback>
                  <p:oleObj name="Equation" r:id="rId21" imgW="253800" imgH="241200" progId="Equation.3">
                    <p:embed/>
                    <p:pic>
                      <p:nvPicPr>
                        <p:cNvPr id="72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5500" y="3662998"/>
                          <a:ext cx="325438" cy="306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5" name="Group 114"/>
          <p:cNvGrpSpPr/>
          <p:nvPr/>
        </p:nvGrpSpPr>
        <p:grpSpPr>
          <a:xfrm>
            <a:off x="1475656" y="1965853"/>
            <a:ext cx="2062316" cy="2515025"/>
            <a:chOff x="1475656" y="1931563"/>
            <a:chExt cx="2062316" cy="2515025"/>
          </a:xfrm>
        </p:grpSpPr>
        <p:grpSp>
          <p:nvGrpSpPr>
            <p:cNvPr id="116" name="Group 115"/>
            <p:cNvGrpSpPr/>
            <p:nvPr/>
          </p:nvGrpSpPr>
          <p:grpSpPr>
            <a:xfrm>
              <a:off x="1475656" y="1931563"/>
              <a:ext cx="2062316" cy="2377414"/>
              <a:chOff x="1475656" y="1931563"/>
              <a:chExt cx="2062316" cy="2377414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961908" y="3391935"/>
                <a:ext cx="576064" cy="53498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3" name="Straight Arrow Connector 122"/>
              <p:cNvCxnSpPr>
                <a:stCxn id="54" idx="6"/>
                <a:endCxn id="122" idx="2"/>
              </p:cNvCxnSpPr>
              <p:nvPr/>
            </p:nvCxnSpPr>
            <p:spPr>
              <a:xfrm>
                <a:off x="1475656" y="3159239"/>
                <a:ext cx="1486252" cy="5001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56" idx="6"/>
                <a:endCxn id="122" idx="2"/>
              </p:cNvCxnSpPr>
              <p:nvPr/>
            </p:nvCxnSpPr>
            <p:spPr>
              <a:xfrm flipV="1">
                <a:off x="1475656" y="3659426"/>
                <a:ext cx="1486252" cy="6495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57" idx="6"/>
                <a:endCxn id="122" idx="2"/>
              </p:cNvCxnSpPr>
              <p:nvPr/>
            </p:nvCxnSpPr>
            <p:spPr>
              <a:xfrm>
                <a:off x="1475656" y="1931563"/>
                <a:ext cx="1486252" cy="17278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18" name="Object 117"/>
            <p:cNvGraphicFramePr>
              <a:graphicFrameLocks noChangeAspect="1"/>
            </p:cNvGraphicFramePr>
            <p:nvPr/>
          </p:nvGraphicFramePr>
          <p:xfrm>
            <a:off x="1516063" y="2188210"/>
            <a:ext cx="396875" cy="37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1" name="Equation" r:id="rId23" imgW="253800" imgH="241200" progId="Equation.3">
                    <p:embed/>
                  </p:oleObj>
                </mc:Choice>
                <mc:Fallback>
                  <p:oleObj name="Equation" r:id="rId23" imgW="253800" imgH="241200" progId="Equation.3">
                    <p:embed/>
                    <p:pic>
                      <p:nvPicPr>
                        <p:cNvPr id="118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6063" y="2188210"/>
                          <a:ext cx="396875" cy="376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" name="Object 118"/>
            <p:cNvGraphicFramePr>
              <a:graphicFrameLocks noChangeAspect="1"/>
            </p:cNvGraphicFramePr>
            <p:nvPr/>
          </p:nvGraphicFramePr>
          <p:xfrm>
            <a:off x="1562100" y="3164523"/>
            <a:ext cx="419100" cy="373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2" name="Equation" r:id="rId25" imgW="266400" imgH="241200" progId="Equation.3">
                    <p:embed/>
                  </p:oleObj>
                </mc:Choice>
                <mc:Fallback>
                  <p:oleObj name="Equation" r:id="rId25" imgW="266400" imgH="241200" progId="Equation.3">
                    <p:embed/>
                    <p:pic>
                      <p:nvPicPr>
                        <p:cNvPr id="119" name="Object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2100" y="3164523"/>
                          <a:ext cx="419100" cy="373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" name="Object 120"/>
            <p:cNvGraphicFramePr>
              <a:graphicFrameLocks noChangeAspect="1"/>
            </p:cNvGraphicFramePr>
            <p:nvPr/>
          </p:nvGraphicFramePr>
          <p:xfrm>
            <a:off x="1668463" y="4071938"/>
            <a:ext cx="419100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3" name="Equation" r:id="rId27" imgW="266400" imgH="241200" progId="Equation.3">
                    <p:embed/>
                  </p:oleObj>
                </mc:Choice>
                <mc:Fallback>
                  <p:oleObj name="Equation" r:id="rId27" imgW="266400" imgH="241200" progId="Equation.3">
                    <p:embed/>
                    <p:pic>
                      <p:nvPicPr>
                        <p:cNvPr id="121" name="Object 1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8463" y="4071938"/>
                          <a:ext cx="419100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6" name="Oval 125"/>
          <p:cNvSpPr/>
          <p:nvPr/>
        </p:nvSpPr>
        <p:spPr>
          <a:xfrm>
            <a:off x="3976904" y="2650702"/>
            <a:ext cx="1494256" cy="67928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7" name="Object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560552"/>
              </p:ext>
            </p:extLst>
          </p:nvPr>
        </p:nvGraphicFramePr>
        <p:xfrm>
          <a:off x="3963988" y="2830513"/>
          <a:ext cx="150653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Equation" r:id="rId29" imgW="965160" imgH="279360" progId="Equation.3">
                  <p:embed/>
                </p:oleObj>
              </mc:Choice>
              <mc:Fallback>
                <p:oleObj name="Equation" r:id="rId29" imgW="965160" imgH="279360" progId="Equation.3">
                  <p:embed/>
                  <p:pic>
                    <p:nvPicPr>
                      <p:cNvPr id="127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988" y="2830513"/>
                        <a:ext cx="150653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8" name="Straight Arrow Connector 127"/>
          <p:cNvCxnSpPr>
            <a:endCxn id="126" idx="2"/>
          </p:cNvCxnSpPr>
          <p:nvPr/>
        </p:nvCxnSpPr>
        <p:spPr>
          <a:xfrm>
            <a:off x="3542283" y="2331581"/>
            <a:ext cx="434621" cy="6587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03" idx="6"/>
            <a:endCxn id="126" idx="2"/>
          </p:cNvCxnSpPr>
          <p:nvPr/>
        </p:nvCxnSpPr>
        <p:spPr>
          <a:xfrm flipV="1">
            <a:off x="3550414" y="2990343"/>
            <a:ext cx="426490" cy="44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22" idx="6"/>
            <a:endCxn id="126" idx="2"/>
          </p:cNvCxnSpPr>
          <p:nvPr/>
        </p:nvCxnSpPr>
        <p:spPr>
          <a:xfrm flipV="1">
            <a:off x="3537972" y="2990343"/>
            <a:ext cx="438932" cy="7033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Object 130"/>
          <p:cNvGraphicFramePr>
            <a:graphicFrameLocks noChangeAspect="1"/>
          </p:cNvGraphicFramePr>
          <p:nvPr/>
        </p:nvGraphicFramePr>
        <p:xfrm>
          <a:off x="1139825" y="1768475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Equation" r:id="rId31" imgW="152280" imgH="215640" progId="Equation.3">
                  <p:embed/>
                </p:oleObj>
              </mc:Choice>
              <mc:Fallback>
                <p:oleObj name="Equation" r:id="rId31" imgW="152280" imgH="215640" progId="Equation.3">
                  <p:embed/>
                  <p:pic>
                    <p:nvPicPr>
                      <p:cNvPr id="131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1768475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478703"/>
              </p:ext>
            </p:extLst>
          </p:nvPr>
        </p:nvGraphicFramePr>
        <p:xfrm>
          <a:off x="3040063" y="2185988"/>
          <a:ext cx="46672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Equation" r:id="rId33" imgW="330120" imgH="253800" progId="Equation.DSMT4">
                  <p:embed/>
                </p:oleObj>
              </mc:Choice>
              <mc:Fallback>
                <p:oleObj name="Equation" r:id="rId33" imgW="330120" imgH="253800" progId="Equation.DSMT4">
                  <p:embed/>
                  <p:pic>
                    <p:nvPicPr>
                      <p:cNvPr id="1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063" y="2185988"/>
                        <a:ext cx="466725" cy="3571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/>
        </p:nvGraphicFramePr>
        <p:xfrm>
          <a:off x="5809047" y="0"/>
          <a:ext cx="3334953" cy="278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Image" r:id="rId35" imgW="6590160" imgH="5498280" progId="Photoshop.Image.11">
                  <p:embed/>
                </p:oleObj>
              </mc:Choice>
              <mc:Fallback>
                <p:oleObj name="Image" r:id="rId35" imgW="6590160" imgH="5498280" progId="Photoshop.Image.11">
                  <p:embed/>
                  <p:pic>
                    <p:nvPicPr>
                      <p:cNvPr id="133" name="Object 132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5809047" y="0"/>
                        <a:ext cx="3334953" cy="278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6"/>
          <p:cNvGraphicFramePr>
            <a:graphicFrameLocks noChangeAspect="1"/>
          </p:cNvGraphicFramePr>
          <p:nvPr/>
        </p:nvGraphicFramePr>
        <p:xfrm>
          <a:off x="6049963" y="735013"/>
          <a:ext cx="125253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Equation" r:id="rId37" imgW="990360" imgH="241200" progId="Equation.3">
                  <p:embed/>
                </p:oleObj>
              </mc:Choice>
              <mc:Fallback>
                <p:oleObj name="Equation" r:id="rId37" imgW="990360" imgH="241200" progId="Equation.3">
                  <p:embed/>
                  <p:pic>
                    <p:nvPicPr>
                      <p:cNvPr id="1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735013"/>
                        <a:ext cx="1252537" cy="3063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6"/>
          <p:cNvGraphicFramePr>
            <a:graphicFrameLocks noChangeAspect="1"/>
          </p:cNvGraphicFramePr>
          <p:nvPr/>
        </p:nvGraphicFramePr>
        <p:xfrm>
          <a:off x="7558088" y="2132013"/>
          <a:ext cx="14319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Equation" r:id="rId39" imgW="990360" imgH="241200" progId="Equation.3">
                  <p:embed/>
                </p:oleObj>
              </mc:Choice>
              <mc:Fallback>
                <p:oleObj name="Equation" r:id="rId39" imgW="990360" imgH="241200" progId="Equation.3">
                  <p:embed/>
                  <p:pic>
                    <p:nvPicPr>
                      <p:cNvPr id="13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088" y="2132013"/>
                        <a:ext cx="1431925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6"/>
          <p:cNvGraphicFramePr>
            <a:graphicFrameLocks noChangeAspect="1"/>
          </p:cNvGraphicFramePr>
          <p:nvPr/>
        </p:nvGraphicFramePr>
        <p:xfrm>
          <a:off x="7677150" y="211138"/>
          <a:ext cx="14144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Equation" r:id="rId41" imgW="977760" imgH="241200" progId="Equation.3">
                  <p:embed/>
                </p:oleObj>
              </mc:Choice>
              <mc:Fallback>
                <p:oleObj name="Equation" r:id="rId41" imgW="977760" imgH="241200" progId="Equation.3">
                  <p:embed/>
                  <p:pic>
                    <p:nvPicPr>
                      <p:cNvPr id="13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150" y="211138"/>
                        <a:ext cx="1414463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559615"/>
              </p:ext>
            </p:extLst>
          </p:nvPr>
        </p:nvGraphicFramePr>
        <p:xfrm>
          <a:off x="3046413" y="2876550"/>
          <a:ext cx="46672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Equation" r:id="rId43" imgW="330120" imgH="253800" progId="Equation.DSMT4">
                  <p:embed/>
                </p:oleObj>
              </mc:Choice>
              <mc:Fallback>
                <p:oleObj name="Equation" r:id="rId43" imgW="330120" imgH="253800" progId="Equation.DSMT4">
                  <p:embed/>
                  <p:pic>
                    <p:nvPicPr>
                      <p:cNvPr id="1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413" y="2876550"/>
                        <a:ext cx="466725" cy="3571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746300"/>
              </p:ext>
            </p:extLst>
          </p:nvPr>
        </p:nvGraphicFramePr>
        <p:xfrm>
          <a:off x="3001963" y="3517900"/>
          <a:ext cx="4667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Equation" r:id="rId45" imgW="330120" imgH="253800" progId="Equation.DSMT4">
                  <p:embed/>
                </p:oleObj>
              </mc:Choice>
              <mc:Fallback>
                <p:oleObj name="Equation" r:id="rId45" imgW="330120" imgH="253800" progId="Equation.DSMT4">
                  <p:embed/>
                  <p:pic>
                    <p:nvPicPr>
                      <p:cNvPr id="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3517900"/>
                        <a:ext cx="466725" cy="3587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941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5" y="344557"/>
            <a:ext cx="8532558" cy="1143000"/>
          </a:xfrm>
        </p:spPr>
        <p:txBody>
          <a:bodyPr/>
          <a:lstStyle/>
          <a:p>
            <a:pPr algn="l"/>
            <a:r>
              <a:rPr lang="fr-CA" sz="4000" dirty="0"/>
              <a:t>Qu’arrive-t-il lorsque le vecteur d’entrée    d’un neurone est toujours positif?</a:t>
            </a:r>
            <a:endParaRPr lang="en-US" sz="4000" dirty="0"/>
          </a:p>
        </p:txBody>
      </p:sp>
      <p:cxnSp>
        <p:nvCxnSpPr>
          <p:cNvPr id="5" name="Straight Arrow Connector 4"/>
          <p:cNvCxnSpPr>
            <a:stCxn id="35" idx="6"/>
            <a:endCxn id="10" idx="2"/>
          </p:cNvCxnSpPr>
          <p:nvPr/>
        </p:nvCxnSpPr>
        <p:spPr>
          <a:xfrm>
            <a:off x="1504814" y="2065294"/>
            <a:ext cx="1111384" cy="15591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4" idx="6"/>
            <a:endCxn id="10" idx="2"/>
          </p:cNvCxnSpPr>
          <p:nvPr/>
        </p:nvCxnSpPr>
        <p:spPr>
          <a:xfrm>
            <a:off x="1499047" y="3616705"/>
            <a:ext cx="1117151" cy="7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6" idx="6"/>
            <a:endCxn id="10" idx="2"/>
          </p:cNvCxnSpPr>
          <p:nvPr/>
        </p:nvCxnSpPr>
        <p:spPr>
          <a:xfrm flipV="1">
            <a:off x="1554009" y="3624469"/>
            <a:ext cx="1062189" cy="14731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616198" y="2822712"/>
            <a:ext cx="1730516" cy="160351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Connector 32"/>
          <p:cNvCxnSpPr/>
          <p:nvPr/>
        </p:nvCxnSpPr>
        <p:spPr>
          <a:xfrm>
            <a:off x="3871439" y="2914650"/>
            <a:ext cx="0" cy="143868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68017" y="1789291"/>
            <a:ext cx="636797" cy="5520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868017" y="2575506"/>
            <a:ext cx="636797" cy="5520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Arrow Connector 38"/>
          <p:cNvCxnSpPr>
            <a:stCxn id="37" idx="6"/>
            <a:endCxn id="10" idx="2"/>
          </p:cNvCxnSpPr>
          <p:nvPr/>
        </p:nvCxnSpPr>
        <p:spPr>
          <a:xfrm>
            <a:off x="1504814" y="2851509"/>
            <a:ext cx="1111384" cy="7729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862250" y="3340702"/>
            <a:ext cx="636797" cy="5520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917212" y="4821633"/>
            <a:ext cx="636797" cy="5520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398560"/>
              </p:ext>
            </p:extLst>
          </p:nvPr>
        </p:nvGraphicFramePr>
        <p:xfrm>
          <a:off x="889000" y="4038600"/>
          <a:ext cx="6921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9" name="Equation" r:id="rId3" imgW="266400" imgH="253800" progId="Equation.DSMT4">
                  <p:embed/>
                </p:oleObj>
              </mc:Choice>
              <mc:Fallback>
                <p:oleObj name="Equation" r:id="rId3" imgW="266400" imgH="253800" progId="Equation.DSMT4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4038600"/>
                        <a:ext cx="6921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Straight Arrow Connector 51"/>
          <p:cNvCxnSpPr>
            <a:stCxn id="10" idx="6"/>
          </p:cNvCxnSpPr>
          <p:nvPr/>
        </p:nvCxnSpPr>
        <p:spPr>
          <a:xfrm flipV="1">
            <a:off x="4346714" y="3607531"/>
            <a:ext cx="1659795" cy="16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057622" y="5530548"/>
            <a:ext cx="6529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Le gradient par rapport à    est … </a:t>
            </a:r>
            <a:r>
              <a:rPr lang="fr-CA" b="1" dirty="0">
                <a:solidFill>
                  <a:srgbClr val="FF0000"/>
                </a:solidFill>
              </a:rPr>
              <a:t>Positif</a:t>
            </a:r>
            <a:r>
              <a:rPr lang="en-US" b="1" dirty="0">
                <a:solidFill>
                  <a:srgbClr val="FF0000"/>
                </a:solidFill>
              </a:rPr>
              <a:t>? N</a:t>
            </a:r>
            <a:r>
              <a:rPr lang="fr-CA" b="1" dirty="0" err="1">
                <a:solidFill>
                  <a:srgbClr val="FF0000"/>
                </a:solidFill>
              </a:rPr>
              <a:t>égatif</a:t>
            </a:r>
            <a:r>
              <a:rPr lang="fr-CA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7733"/>
              </p:ext>
            </p:extLst>
          </p:nvPr>
        </p:nvGraphicFramePr>
        <p:xfrm>
          <a:off x="1823491" y="2057458"/>
          <a:ext cx="406491" cy="50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0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3491" y="2057458"/>
                        <a:ext cx="406491" cy="502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008151"/>
              </p:ext>
            </p:extLst>
          </p:nvPr>
        </p:nvGraphicFramePr>
        <p:xfrm>
          <a:off x="1568450" y="3124200"/>
          <a:ext cx="43656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" name="Equation" r:id="rId7" imgW="190440" imgH="228600" progId="Equation.3">
                  <p:embed/>
                </p:oleObj>
              </mc:Choice>
              <mc:Fallback>
                <p:oleObj name="Equation" r:id="rId7" imgW="190440" imgH="228600" progId="Equation.3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450" y="3124200"/>
                        <a:ext cx="436563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847099"/>
              </p:ext>
            </p:extLst>
          </p:nvPr>
        </p:nvGraphicFramePr>
        <p:xfrm>
          <a:off x="1582738" y="2590800"/>
          <a:ext cx="4349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2" name="Equation" r:id="rId9" imgW="190440" imgH="215640" progId="Equation.3">
                  <p:embed/>
                </p:oleObj>
              </mc:Choice>
              <mc:Fallback>
                <p:oleObj name="Equation" r:id="rId9" imgW="190440" imgH="215640" progId="Equation.3">
                  <p:embed/>
                  <p:pic>
                    <p:nvPicPr>
                      <p:cNvPr id="3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2590800"/>
                        <a:ext cx="4349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3139"/>
              </p:ext>
            </p:extLst>
          </p:nvPr>
        </p:nvGraphicFramePr>
        <p:xfrm>
          <a:off x="4529138" y="3060700"/>
          <a:ext cx="110172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3" name="Equation" r:id="rId11" imgW="482400" imgH="241200" progId="Equation.3">
                  <p:embed/>
                </p:oleObj>
              </mc:Choice>
              <mc:Fallback>
                <p:oleObj name="Equation" r:id="rId11" imgW="482400" imgH="24120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060700"/>
                        <a:ext cx="1101725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354663"/>
              </p:ext>
            </p:extLst>
          </p:nvPr>
        </p:nvGraphicFramePr>
        <p:xfrm>
          <a:off x="3925298" y="3479800"/>
          <a:ext cx="34766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4" name="Equation" r:id="rId13" imgW="152280" imgH="139680" progId="Equation.3">
                  <p:embed/>
                </p:oleObj>
              </mc:Choice>
              <mc:Fallback>
                <p:oleObj name="Equation" r:id="rId13" imgW="152280" imgH="13968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298" y="3479800"/>
                        <a:ext cx="347663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210564"/>
              </p:ext>
            </p:extLst>
          </p:nvPr>
        </p:nvGraphicFramePr>
        <p:xfrm>
          <a:off x="5158693" y="5572125"/>
          <a:ext cx="34766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5" name="Equation" r:id="rId15" imgW="152280" imgH="177480" progId="Equation.3">
                  <p:embed/>
                </p:oleObj>
              </mc:Choice>
              <mc:Fallback>
                <p:oleObj name="Equation" r:id="rId15" imgW="152280" imgH="177480" progId="Equation.3">
                  <p:embed/>
                  <p:pic>
                    <p:nvPicPr>
                      <p:cNvPr id="47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8693" y="5572125"/>
                        <a:ext cx="347662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586503"/>
              </p:ext>
            </p:extLst>
          </p:nvPr>
        </p:nvGraphicFramePr>
        <p:xfrm>
          <a:off x="1079600" y="4902071"/>
          <a:ext cx="283809" cy="423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6" name="Equation" r:id="rId17" imgW="164880" imgH="241200" progId="Equation.3">
                  <p:embed/>
                </p:oleObj>
              </mc:Choice>
              <mc:Fallback>
                <p:oleObj name="Equation" r:id="rId17" imgW="164880" imgH="2412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600" y="4902071"/>
                        <a:ext cx="283809" cy="423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509170" y="1841496"/>
            <a:ext cx="353080" cy="1596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5" idx="2"/>
          </p:cNvCxnSpPr>
          <p:nvPr/>
        </p:nvCxnSpPr>
        <p:spPr>
          <a:xfrm>
            <a:off x="503403" y="2053398"/>
            <a:ext cx="364614" cy="118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35796" y="2128812"/>
            <a:ext cx="344146" cy="1489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17612" y="2652804"/>
            <a:ext cx="353080" cy="1596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11845" y="2864706"/>
            <a:ext cx="364614" cy="118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44238" y="2940120"/>
            <a:ext cx="344146" cy="1489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29961" y="3419565"/>
            <a:ext cx="353080" cy="1596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24194" y="3631467"/>
            <a:ext cx="364614" cy="118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56587" y="3706881"/>
            <a:ext cx="344146" cy="1489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42247" y="4888063"/>
            <a:ext cx="353080" cy="1596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36480" y="5099965"/>
            <a:ext cx="364614" cy="118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68873" y="5175379"/>
            <a:ext cx="344146" cy="1489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260961"/>
              </p:ext>
            </p:extLst>
          </p:nvPr>
        </p:nvGraphicFramePr>
        <p:xfrm>
          <a:off x="1854840" y="4446574"/>
          <a:ext cx="43656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7" name="Equation" r:id="rId19" imgW="190440" imgH="228600" progId="Equation.3">
                  <p:embed/>
                </p:oleObj>
              </mc:Choice>
              <mc:Fallback>
                <p:oleObj name="Equation" r:id="rId19" imgW="190440" imgH="228600" progId="Equation.3">
                  <p:embed/>
                  <p:pic>
                    <p:nvPicPr>
                      <p:cNvPr id="61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840" y="4446574"/>
                        <a:ext cx="436563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114361"/>
              </p:ext>
            </p:extLst>
          </p:nvPr>
        </p:nvGraphicFramePr>
        <p:xfrm>
          <a:off x="1052513" y="3417888"/>
          <a:ext cx="284162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8" name="Equation" r:id="rId21" imgW="164880" imgH="228600" progId="Equation.3">
                  <p:embed/>
                </p:oleObj>
              </mc:Choice>
              <mc:Fallback>
                <p:oleObj name="Equation" r:id="rId21" imgW="164880" imgH="228600" progId="Equation.3">
                  <p:embed/>
                  <p:pic>
                    <p:nvPicPr>
                      <p:cNvPr id="62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3417888"/>
                        <a:ext cx="284162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16927"/>
              </p:ext>
            </p:extLst>
          </p:nvPr>
        </p:nvGraphicFramePr>
        <p:xfrm>
          <a:off x="1069975" y="2662238"/>
          <a:ext cx="284163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9" name="Equation" r:id="rId23" imgW="164880" imgH="228600" progId="Equation.3">
                  <p:embed/>
                </p:oleObj>
              </mc:Choice>
              <mc:Fallback>
                <p:oleObj name="Equation" r:id="rId23" imgW="16488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2662238"/>
                        <a:ext cx="284163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680828"/>
              </p:ext>
            </p:extLst>
          </p:nvPr>
        </p:nvGraphicFramePr>
        <p:xfrm>
          <a:off x="1031875" y="1845377"/>
          <a:ext cx="283809" cy="423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1845377"/>
                        <a:ext cx="283809" cy="423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877285"/>
              </p:ext>
            </p:extLst>
          </p:nvPr>
        </p:nvGraphicFramePr>
        <p:xfrm>
          <a:off x="2741139" y="3390106"/>
          <a:ext cx="11303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1" name="Equation" r:id="rId27" imgW="495000" imgH="342720" progId="Equation.3">
                  <p:embed/>
                </p:oleObj>
              </mc:Choice>
              <mc:Fallback>
                <p:oleObj name="Equation" r:id="rId27" imgW="495000" imgH="34272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139" y="3390106"/>
                        <a:ext cx="1130300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9833"/>
              </p:ext>
            </p:extLst>
          </p:nvPr>
        </p:nvGraphicFramePr>
        <p:xfrm>
          <a:off x="8586974" y="279470"/>
          <a:ext cx="4032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2" name="Equation" r:id="rId29" imgW="139680" imgH="215640" progId="Equation.3">
                  <p:embed/>
                </p:oleObj>
              </mc:Choice>
              <mc:Fallback>
                <p:oleObj name="Equation" r:id="rId29" imgW="139680" imgH="21564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6974" y="279470"/>
                        <a:ext cx="403225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3651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Fonction d’activation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9" y="1504677"/>
            <a:ext cx="3687794" cy="273357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588454" y="1745899"/>
            <a:ext cx="6769" cy="222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53952" y="3967387"/>
            <a:ext cx="29615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27224" y="4165743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  <a:latin typeface="Arial Black" panose="020B0A04020102020204" pitchFamily="34" charset="0"/>
              </a:rPr>
              <a:t>Sigmoïde</a:t>
            </a:r>
            <a:endParaRPr lang="en-US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5686198" y="1131434"/>
          <a:ext cx="19954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3" name="Equation" r:id="rId4" imgW="914400" imgH="393480" progId="Equation.DSMT4">
                  <p:embed/>
                </p:oleObj>
              </mc:Choice>
              <mc:Fallback>
                <p:oleObj name="Equation" r:id="rId4" imgW="914400" imgH="39348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198" y="1131434"/>
                        <a:ext cx="1995487" cy="8651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474838" y="2272542"/>
            <a:ext cx="444384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Ramène les valeurs entre 0 et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Historiquement populaire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endParaRPr lang="fr-CA" dirty="0"/>
          </a:p>
          <a:p>
            <a:r>
              <a:rPr lang="fr-CA" b="1" dirty="0">
                <a:solidFill>
                  <a:srgbClr val="FF0000"/>
                </a:solidFill>
              </a:rPr>
              <a:t>3 Problèmes :</a:t>
            </a:r>
          </a:p>
          <a:p>
            <a:endParaRPr lang="fr-CA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Un neurone saturé a pour effet</a:t>
            </a:r>
          </a:p>
          <a:p>
            <a:r>
              <a:rPr lang="fr-CA" dirty="0"/>
              <a:t>    de </a:t>
            </a:r>
            <a:r>
              <a:rPr lang="fr-CA" b="1" dirty="0">
                <a:solidFill>
                  <a:srgbClr val="FF0000"/>
                </a:solidFill>
              </a:rPr>
              <a:t>« tuer » les gradients</a:t>
            </a:r>
            <a:endParaRPr lang="fr-CA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Sortie d’une sigmoïde n’est </a:t>
            </a:r>
            <a:r>
              <a:rPr lang="fr-CA" b="1" dirty="0">
                <a:solidFill>
                  <a:srgbClr val="FF0000"/>
                </a:solidFill>
              </a:rPr>
              <a:t>pas</a:t>
            </a:r>
          </a:p>
          <a:p>
            <a:r>
              <a:rPr lang="fr-CA" b="1" dirty="0">
                <a:solidFill>
                  <a:srgbClr val="FF0000"/>
                </a:solidFill>
              </a:rPr>
              <a:t>    centrée à zéro.</a:t>
            </a: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exp</a:t>
            </a:r>
            <a:r>
              <a:rPr lang="fr-CA" dirty="0"/>
              <a:t>() est </a:t>
            </a:r>
            <a:r>
              <a:rPr lang="fr-CA" b="1" dirty="0">
                <a:solidFill>
                  <a:srgbClr val="FF0000"/>
                </a:solidFill>
              </a:rPr>
              <a:t>coûteux</a:t>
            </a:r>
            <a:r>
              <a:rPr lang="fr-CA" dirty="0"/>
              <a:t> lorsque le</a:t>
            </a:r>
          </a:p>
          <a:p>
            <a:r>
              <a:rPr lang="fr-CA" dirty="0"/>
              <a:t>     nombre de neurones est élevé.</a:t>
            </a:r>
          </a:p>
        </p:txBody>
      </p:sp>
    </p:spTree>
    <p:extLst>
      <p:ext uri="{BB962C8B-B14F-4D97-AF65-F5344CB8AC3E}">
        <p14:creationId xmlns:p14="http://schemas.microsoft.com/office/powerpoint/2010/main" val="1955106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5" y="1474288"/>
            <a:ext cx="3729795" cy="276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Fonction d’activation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88454" y="1745899"/>
            <a:ext cx="6769" cy="222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53952" y="3967387"/>
            <a:ext cx="29615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014199" y="4143971"/>
            <a:ext cx="1453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Tanh</a:t>
            </a:r>
            <a:r>
              <a:rPr lang="fr-CA" b="1" dirty="0">
                <a:solidFill>
                  <a:srgbClr val="FF0000"/>
                </a:solidFill>
                <a:latin typeface="Arial Black" panose="020B0A04020102020204" pitchFamily="34" charset="0"/>
              </a:rPr>
              <a:t>(x)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74838" y="2272542"/>
            <a:ext cx="46089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Ramène les valeurs entre -1 et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00B050"/>
                </a:solidFill>
              </a:rPr>
              <a:t>Sortie centrée à zéro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r>
              <a:rPr lang="fr-CA" b="1" dirty="0">
                <a:solidFill>
                  <a:srgbClr val="00B05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0000"/>
                </a:solidFill>
              </a:rPr>
              <a:t>Disparition du gradient</a:t>
            </a:r>
            <a:r>
              <a:rPr lang="fr-CA" dirty="0"/>
              <a:t> lorsque</a:t>
            </a:r>
          </a:p>
          <a:p>
            <a:r>
              <a:rPr lang="fr-CA" dirty="0"/>
              <a:t>    la fonction sature  </a:t>
            </a:r>
            <a:r>
              <a:rPr lang="fr-CA" b="1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fr-CA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3" name="Rectangle 2"/>
          <p:cNvSpPr/>
          <p:nvPr/>
        </p:nvSpPr>
        <p:spPr>
          <a:xfrm>
            <a:off x="6225746" y="6285925"/>
            <a:ext cx="24192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MT"/>
              </a:rPr>
              <a:t>[</a:t>
            </a:r>
            <a:r>
              <a:rPr lang="en-US" sz="2000" dirty="0" err="1">
                <a:latin typeface="ArialMT"/>
              </a:rPr>
              <a:t>LeCun</a:t>
            </a:r>
            <a:r>
              <a:rPr lang="en-US" sz="2000" dirty="0">
                <a:latin typeface="ArialMT"/>
              </a:rPr>
              <a:t> et al., 1991]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513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6" y="1752600"/>
            <a:ext cx="4574049" cy="2948893"/>
          </a:xfrm>
        </p:spPr>
      </p:pic>
      <p:grpSp>
        <p:nvGrpSpPr>
          <p:cNvPr id="12" name="Group 11"/>
          <p:cNvGrpSpPr/>
          <p:nvPr/>
        </p:nvGrpSpPr>
        <p:grpSpPr>
          <a:xfrm>
            <a:off x="640920" y="1938151"/>
            <a:ext cx="3731574" cy="2445882"/>
            <a:chOff x="2547323" y="2457099"/>
            <a:chExt cx="2961516" cy="222148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3981825" y="2457099"/>
              <a:ext cx="6769" cy="2221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547323" y="4678587"/>
              <a:ext cx="29615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Fonction d’activation</a:t>
            </a:r>
            <a:endParaRPr lang="en-US" dirty="0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327467"/>
              </p:ext>
            </p:extLst>
          </p:nvPr>
        </p:nvGraphicFramePr>
        <p:xfrm>
          <a:off x="5160963" y="1284288"/>
          <a:ext cx="304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1" name="Equation" r:id="rId4" imgW="1396800" imgH="253800" progId="Equation.DSMT4">
                  <p:embed/>
                </p:oleObj>
              </mc:Choice>
              <mc:Fallback>
                <p:oleObj name="Equation" r:id="rId4" imgW="1396800" imgH="253800" progId="Equation.DSMT4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3" y="1284288"/>
                        <a:ext cx="3048000" cy="5588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439949" y="4692239"/>
            <a:ext cx="25442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ReLU</a:t>
            </a:r>
            <a:r>
              <a:rPr lang="fr-CA" b="1" dirty="0">
                <a:solidFill>
                  <a:srgbClr val="FF0000"/>
                </a:solidFill>
                <a:latin typeface="Arial Black" panose="020B0A04020102020204" pitchFamily="34" charset="0"/>
              </a:rPr>
              <a:t>(x)</a:t>
            </a:r>
          </a:p>
          <a:p>
            <a:pPr algn="ctr"/>
            <a:r>
              <a:rPr lang="fr-CA" sz="2000" dirty="0">
                <a:latin typeface="+mn-lt"/>
              </a:rPr>
              <a:t>(</a:t>
            </a:r>
            <a:r>
              <a:rPr lang="fr-CA" sz="2000" dirty="0" err="1">
                <a:latin typeface="+mn-lt"/>
              </a:rPr>
              <a:t>Rectified</a:t>
            </a:r>
            <a:r>
              <a:rPr lang="fr-CA" sz="2000" dirty="0">
                <a:latin typeface="+mn-lt"/>
              </a:rPr>
              <a:t> </a:t>
            </a:r>
            <a:r>
              <a:rPr lang="fr-CA" sz="2000" dirty="0" err="1">
                <a:latin typeface="+mn-lt"/>
              </a:rPr>
              <a:t>Linear</a:t>
            </a:r>
            <a:r>
              <a:rPr lang="fr-CA" sz="2000" dirty="0">
                <a:latin typeface="+mn-lt"/>
              </a:rPr>
              <a:t> Unit)</a:t>
            </a:r>
            <a:endParaRPr lang="en-US" sz="20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74838" y="2272542"/>
            <a:ext cx="46586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Aucune</a:t>
            </a:r>
            <a:r>
              <a:rPr lang="fr-CA" b="1" dirty="0">
                <a:solidFill>
                  <a:srgbClr val="00B050"/>
                </a:solidFill>
              </a:rPr>
              <a:t> saturation</a:t>
            </a:r>
            <a:r>
              <a:rPr lang="fr-CA" dirty="0">
                <a:solidFill>
                  <a:srgbClr val="00B050"/>
                </a:solidFill>
              </a:rPr>
              <a:t>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r>
              <a:rPr lang="fr-CA" b="1" dirty="0">
                <a:solidFill>
                  <a:srgbClr val="00B050"/>
                </a:solidFill>
              </a:rPr>
              <a:t> </a:t>
            </a:r>
            <a:endParaRPr lang="fr-CA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Super</a:t>
            </a:r>
            <a:r>
              <a:rPr lang="fr-CA" b="1" dirty="0">
                <a:solidFill>
                  <a:srgbClr val="00B050"/>
                </a:solidFill>
              </a:rPr>
              <a:t> rapide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fr-CA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00B050"/>
                </a:solidFill>
              </a:rPr>
              <a:t>Converge plus rapide </a:t>
            </a:r>
            <a:r>
              <a:rPr lang="fr-CA" dirty="0"/>
              <a:t>que </a:t>
            </a:r>
          </a:p>
          <a:p>
            <a:r>
              <a:rPr lang="fr-CA" dirty="0"/>
              <a:t>   sigmoïde</a:t>
            </a:r>
            <a:r>
              <a:rPr lang="en-US" dirty="0"/>
              <a:t>/</a:t>
            </a:r>
            <a:r>
              <a:rPr lang="en-US" dirty="0" err="1"/>
              <a:t>tanh</a:t>
            </a:r>
            <a:r>
              <a:rPr lang="en-US" dirty="0"/>
              <a:t> (5 </a:t>
            </a:r>
            <a:r>
              <a:rPr lang="fr-CA" dirty="0"/>
              <a:t>à 10x)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</a:p>
          <a:p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Sortie</a:t>
            </a:r>
            <a:r>
              <a:rPr lang="fr-CA" b="1" dirty="0">
                <a:solidFill>
                  <a:srgbClr val="00B050"/>
                </a:solidFill>
              </a:rPr>
              <a:t> </a:t>
            </a:r>
            <a:r>
              <a:rPr lang="fr-CA" b="1" dirty="0">
                <a:solidFill>
                  <a:srgbClr val="FF0000"/>
                </a:solidFill>
              </a:rPr>
              <a:t>non centrée à zéro </a:t>
            </a:r>
            <a:r>
              <a:rPr lang="fr-CA" b="1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fr-CA" b="1" dirty="0">
                <a:solidFill>
                  <a:srgbClr val="00B05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0000"/>
                </a:solidFill>
              </a:rPr>
              <a:t>Un inconvénient : </a:t>
            </a:r>
            <a:r>
              <a:rPr lang="fr-CA" dirty="0"/>
              <a:t>qu’arrive-t-il</a:t>
            </a:r>
          </a:p>
          <a:p>
            <a:r>
              <a:rPr lang="fr-CA" dirty="0"/>
              <a:t>   au gradient lorsque x</a:t>
            </a:r>
            <a:r>
              <a:rPr lang="en-US" dirty="0"/>
              <a:t>&lt;0?</a:t>
            </a:r>
            <a:r>
              <a:rPr lang="fr-CA" b="1" dirty="0">
                <a:solidFill>
                  <a:srgbClr val="FF0000"/>
                </a:solidFill>
                <a:sym typeface="Wingdings" panose="05000000000000000000" pitchFamily="2" charset="2"/>
              </a:rPr>
              <a:t> </a:t>
            </a:r>
            <a:endParaRPr lang="fr-CA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17" name="Rectangle 16"/>
          <p:cNvSpPr/>
          <p:nvPr/>
        </p:nvSpPr>
        <p:spPr>
          <a:xfrm>
            <a:off x="6384537" y="6245717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ArialMT"/>
              </a:rPr>
              <a:t>[</a:t>
            </a:r>
            <a:r>
              <a:rPr lang="en-US" sz="1800" dirty="0" err="1">
                <a:latin typeface="ArialMT"/>
              </a:rPr>
              <a:t>Krizhevsky</a:t>
            </a:r>
            <a:r>
              <a:rPr lang="en-US" sz="1800" dirty="0">
                <a:latin typeface="ArialMT"/>
              </a:rPr>
              <a:t> et al., 2012]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9073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1" y="1966171"/>
            <a:ext cx="4240696" cy="31434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81248" y="1938151"/>
            <a:ext cx="3118591" cy="2445882"/>
            <a:chOff x="2547323" y="2457099"/>
            <a:chExt cx="2961516" cy="222148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3981825" y="2457099"/>
              <a:ext cx="6769" cy="2221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547323" y="4678587"/>
              <a:ext cx="29615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Fonction d’activation</a:t>
            </a:r>
            <a:endParaRPr lang="en-US" dirty="0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4519"/>
              </p:ext>
            </p:extLst>
          </p:nvPr>
        </p:nvGraphicFramePr>
        <p:xfrm>
          <a:off x="5095461" y="1115843"/>
          <a:ext cx="3643589" cy="1002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5" name="Equation" r:id="rId4" imgW="1955520" imgH="533160" progId="Equation.DSMT4">
                  <p:embed/>
                </p:oleObj>
              </mc:Choice>
              <mc:Fallback>
                <p:oleObj name="Equation" r:id="rId4" imgW="1955520" imgH="533160" progId="Equation.DSMT4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461" y="1115843"/>
                        <a:ext cx="3643589" cy="1002089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010840" y="4941189"/>
            <a:ext cx="3376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dirty="0">
                <a:solidFill>
                  <a:srgbClr val="FF0000"/>
                </a:solidFill>
                <a:latin typeface="Arial Black" panose="020B0A04020102020204" pitchFamily="34" charset="0"/>
              </a:rPr>
              <a:t>ELU(x)</a:t>
            </a:r>
          </a:p>
          <a:p>
            <a:pPr algn="ctr"/>
            <a:r>
              <a:rPr lang="fr-CA" dirty="0"/>
              <a:t>(</a:t>
            </a:r>
            <a:r>
              <a:rPr lang="fr-CA" dirty="0" err="1"/>
              <a:t>Exponential</a:t>
            </a:r>
            <a:r>
              <a:rPr lang="fr-CA" dirty="0"/>
              <a:t> </a:t>
            </a:r>
            <a:r>
              <a:rPr lang="fr-CA" dirty="0" err="1"/>
              <a:t>Linear</a:t>
            </a:r>
            <a:r>
              <a:rPr lang="fr-CA" dirty="0"/>
              <a:t> Unit)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74838" y="2272542"/>
            <a:ext cx="45504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Tous les avantages de</a:t>
            </a:r>
            <a:r>
              <a:rPr lang="fr-CA" b="1" dirty="0">
                <a:solidFill>
                  <a:srgbClr val="00B050"/>
                </a:solidFill>
              </a:rPr>
              <a:t> </a:t>
            </a:r>
            <a:r>
              <a:rPr lang="fr-CA" b="1" dirty="0" err="1">
                <a:solidFill>
                  <a:srgbClr val="00B050"/>
                </a:solidFill>
              </a:rPr>
              <a:t>ReLU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r>
              <a:rPr lang="fr-CA" b="1" dirty="0">
                <a:solidFill>
                  <a:srgbClr val="00B050"/>
                </a:solidFill>
              </a:rPr>
              <a:t> </a:t>
            </a:r>
            <a:endParaRPr lang="fr-CA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Sortie plus </a:t>
            </a:r>
            <a:r>
              <a:rPr lang="fr-CA" b="1" dirty="0">
                <a:solidFill>
                  <a:srgbClr val="00B050"/>
                </a:solidFill>
              </a:rPr>
              <a:t>« centrée à zéro »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fr-CA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00B050"/>
                </a:solidFill>
              </a:rPr>
              <a:t>Converge plus rapide </a:t>
            </a:r>
            <a:r>
              <a:rPr lang="fr-CA" dirty="0"/>
              <a:t>que </a:t>
            </a:r>
          </a:p>
          <a:p>
            <a:r>
              <a:rPr lang="fr-CA" dirty="0"/>
              <a:t>   sigmoïde</a:t>
            </a:r>
            <a:r>
              <a:rPr lang="en-US" dirty="0"/>
              <a:t>/</a:t>
            </a:r>
            <a:r>
              <a:rPr lang="en-US" dirty="0" err="1"/>
              <a:t>tanh</a:t>
            </a:r>
            <a:r>
              <a:rPr lang="en-US" dirty="0"/>
              <a:t> (5 </a:t>
            </a:r>
            <a:r>
              <a:rPr lang="fr-CA" dirty="0"/>
              <a:t>à 10x)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D67A00"/>
                </a:solidFill>
              </a:rPr>
              <a:t>Gradients meurent plus </a:t>
            </a:r>
          </a:p>
          <a:p>
            <a:r>
              <a:rPr lang="fr-CA" b="1" dirty="0">
                <a:solidFill>
                  <a:srgbClr val="D67A00"/>
                </a:solidFill>
              </a:rPr>
              <a:t>     lentement </a:t>
            </a:r>
            <a:r>
              <a:rPr lang="fr-CA" b="1" dirty="0">
                <a:solidFill>
                  <a:srgbClr val="D67A00"/>
                </a:solidFill>
                <a:sym typeface="Wingdings" panose="05000000000000000000" pitchFamily="2" charset="2"/>
              </a:rPr>
              <a:t>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exp</a:t>
            </a:r>
            <a:r>
              <a:rPr lang="fr-CA" dirty="0"/>
              <a:t>() est </a:t>
            </a:r>
            <a:r>
              <a:rPr lang="fr-CA" b="1" dirty="0">
                <a:solidFill>
                  <a:srgbClr val="FF0000"/>
                </a:solidFill>
              </a:rPr>
              <a:t>coûteux </a:t>
            </a:r>
            <a:r>
              <a:rPr lang="fr-CA" b="1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fr-CA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5" name="Rectangle 4"/>
          <p:cNvSpPr/>
          <p:nvPr/>
        </p:nvSpPr>
        <p:spPr>
          <a:xfrm>
            <a:off x="6270073" y="613438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Clevert</a:t>
            </a:r>
            <a:r>
              <a:rPr lang="en-US" dirty="0"/>
              <a:t> et al., 2015]</a:t>
            </a:r>
            <a:endParaRPr lang="en-US" sz="2000" dirty="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4147198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6" y="1911647"/>
            <a:ext cx="4426226" cy="323387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81248" y="1938151"/>
            <a:ext cx="3118591" cy="2445882"/>
            <a:chOff x="2547323" y="2457099"/>
            <a:chExt cx="2961516" cy="222148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3981825" y="2457099"/>
              <a:ext cx="6769" cy="2221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547323" y="4678587"/>
              <a:ext cx="29615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Fonction d’activation</a:t>
            </a:r>
            <a:endParaRPr lang="en-US" dirty="0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55246"/>
              </p:ext>
            </p:extLst>
          </p:nvPr>
        </p:nvGraphicFramePr>
        <p:xfrm>
          <a:off x="4787900" y="1284288"/>
          <a:ext cx="37957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89" name="Equation" r:id="rId4" imgW="1739880" imgH="253800" progId="Equation.DSMT4">
                  <p:embed/>
                </p:oleObj>
              </mc:Choice>
              <mc:Fallback>
                <p:oleObj name="Equation" r:id="rId4" imgW="1739880" imgH="253800" progId="Equation.DSMT4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284288"/>
                        <a:ext cx="3795713" cy="5588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380716" y="4941189"/>
            <a:ext cx="2636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Leaky</a:t>
            </a:r>
            <a:r>
              <a:rPr lang="fr-CA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fr-CA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ReLU</a:t>
            </a:r>
            <a:r>
              <a:rPr lang="fr-CA" b="1" dirty="0">
                <a:solidFill>
                  <a:srgbClr val="FF0000"/>
                </a:solidFill>
                <a:latin typeface="Arial Black" panose="020B0A04020102020204" pitchFamily="34" charset="0"/>
              </a:rPr>
              <a:t>(x)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74838" y="2272542"/>
            <a:ext cx="44462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Aucune</a:t>
            </a:r>
            <a:r>
              <a:rPr lang="fr-CA" b="1" dirty="0">
                <a:solidFill>
                  <a:srgbClr val="00B050"/>
                </a:solidFill>
              </a:rPr>
              <a:t> saturation</a:t>
            </a:r>
            <a:r>
              <a:rPr lang="fr-CA" dirty="0">
                <a:solidFill>
                  <a:srgbClr val="00B050"/>
                </a:solidFill>
              </a:rPr>
              <a:t>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r>
              <a:rPr lang="fr-CA" b="1" dirty="0">
                <a:solidFill>
                  <a:srgbClr val="00B050"/>
                </a:solidFill>
              </a:rPr>
              <a:t> </a:t>
            </a:r>
            <a:endParaRPr lang="fr-CA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Super</a:t>
            </a:r>
            <a:r>
              <a:rPr lang="fr-CA" b="1" dirty="0">
                <a:solidFill>
                  <a:srgbClr val="00B050"/>
                </a:solidFill>
              </a:rPr>
              <a:t> rapide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fr-CA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00B050"/>
                </a:solidFill>
              </a:rPr>
              <a:t>Converge plus rapide </a:t>
            </a:r>
            <a:r>
              <a:rPr lang="fr-CA" dirty="0"/>
              <a:t>que </a:t>
            </a:r>
          </a:p>
          <a:p>
            <a:r>
              <a:rPr lang="fr-CA" dirty="0"/>
              <a:t>   sigmoïde</a:t>
            </a:r>
            <a:r>
              <a:rPr lang="en-US" dirty="0"/>
              <a:t>/</a:t>
            </a:r>
            <a:r>
              <a:rPr lang="en-US" dirty="0" err="1"/>
              <a:t>tanh</a:t>
            </a:r>
            <a:r>
              <a:rPr lang="en-US" dirty="0"/>
              <a:t> (5 </a:t>
            </a:r>
            <a:r>
              <a:rPr lang="fr-CA" dirty="0"/>
              <a:t>à 10x)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00B050"/>
                </a:solidFill>
              </a:rPr>
              <a:t>Gradients ne meurent pas</a:t>
            </a:r>
            <a:r>
              <a:rPr lang="fr-CA" dirty="0"/>
              <a:t>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sym typeface="Wingdings" panose="05000000000000000000" pitchFamily="2" charset="2"/>
              </a:rPr>
              <a:t>0.01 est un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fr-CA" b="1" dirty="0" err="1">
                <a:solidFill>
                  <a:srgbClr val="D67A00"/>
                </a:solidFill>
                <a:sym typeface="Wingdings" panose="05000000000000000000" pitchFamily="2" charset="2"/>
              </a:rPr>
              <a:t>hyperparamètre</a:t>
            </a:r>
            <a:r>
              <a:rPr lang="fr-CA" b="1" dirty="0">
                <a:solidFill>
                  <a:srgbClr val="D67A00"/>
                </a:solidFill>
                <a:sym typeface="Wingdings" panose="05000000000000000000" pitchFamily="2" charset="2"/>
              </a:rPr>
              <a:t> </a:t>
            </a:r>
            <a:endParaRPr lang="fr-CA" dirty="0">
              <a:solidFill>
                <a:srgbClr val="D67A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5" name="Rectangle 4"/>
          <p:cNvSpPr/>
          <p:nvPr/>
        </p:nvSpPr>
        <p:spPr>
          <a:xfrm>
            <a:off x="6579704" y="594885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ArialMT"/>
              </a:rPr>
              <a:t>[Mass et al., 2013]</a:t>
            </a:r>
          </a:p>
          <a:p>
            <a:r>
              <a:rPr lang="en-US" sz="2000" dirty="0">
                <a:latin typeface="ArialMT"/>
              </a:rPr>
              <a:t>[He et al., 2015]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5791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6" y="1911647"/>
            <a:ext cx="4426226" cy="323387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81248" y="1938151"/>
            <a:ext cx="3118591" cy="2445882"/>
            <a:chOff x="2547323" y="2457099"/>
            <a:chExt cx="2961516" cy="222148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3981825" y="2457099"/>
              <a:ext cx="6769" cy="2221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547323" y="4678587"/>
              <a:ext cx="29615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Fonction d’activation</a:t>
            </a:r>
            <a:endParaRPr lang="en-US" dirty="0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148844"/>
              </p:ext>
            </p:extLst>
          </p:nvPr>
        </p:nvGraphicFramePr>
        <p:xfrm>
          <a:off x="4928461" y="1284288"/>
          <a:ext cx="346233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3" name="Equation" r:id="rId4" imgW="1587240" imgH="253800" progId="Equation.DSMT4">
                  <p:embed/>
                </p:oleObj>
              </mc:Choice>
              <mc:Fallback>
                <p:oleObj name="Equation" r:id="rId4" imgW="1587240" imgH="253800" progId="Equation.DSMT4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8461" y="1284288"/>
                        <a:ext cx="3462337" cy="5588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956145" y="4941189"/>
            <a:ext cx="3485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Parametric</a:t>
            </a:r>
            <a:r>
              <a:rPr lang="fr-CA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fr-CA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ReLU</a:t>
            </a:r>
            <a:r>
              <a:rPr lang="fr-CA" b="1" dirty="0">
                <a:solidFill>
                  <a:srgbClr val="FF0000"/>
                </a:solidFill>
                <a:latin typeface="Arial Black" panose="020B0A04020102020204" pitchFamily="34" charset="0"/>
              </a:rPr>
              <a:t>(x)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74838" y="2272542"/>
            <a:ext cx="427315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Aucune</a:t>
            </a:r>
            <a:r>
              <a:rPr lang="fr-CA" b="1" dirty="0">
                <a:solidFill>
                  <a:srgbClr val="00B050"/>
                </a:solidFill>
              </a:rPr>
              <a:t> saturation</a:t>
            </a:r>
            <a:r>
              <a:rPr lang="fr-CA" dirty="0">
                <a:solidFill>
                  <a:srgbClr val="00B050"/>
                </a:solidFill>
              </a:rPr>
              <a:t>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r>
              <a:rPr lang="fr-CA" b="1" dirty="0">
                <a:solidFill>
                  <a:srgbClr val="00B050"/>
                </a:solidFill>
              </a:rPr>
              <a:t> </a:t>
            </a:r>
            <a:endParaRPr lang="fr-CA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Super</a:t>
            </a:r>
            <a:r>
              <a:rPr lang="fr-CA" b="1" dirty="0">
                <a:solidFill>
                  <a:srgbClr val="00B050"/>
                </a:solidFill>
              </a:rPr>
              <a:t> rapide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fr-CA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00B050"/>
                </a:solidFill>
              </a:rPr>
              <a:t>Converge plus rapide </a:t>
            </a:r>
            <a:r>
              <a:rPr lang="fr-CA" dirty="0"/>
              <a:t>que </a:t>
            </a:r>
          </a:p>
          <a:p>
            <a:r>
              <a:rPr lang="fr-CA" dirty="0"/>
              <a:t>   sigmoïde</a:t>
            </a:r>
            <a:r>
              <a:rPr lang="en-US" dirty="0"/>
              <a:t>/</a:t>
            </a:r>
            <a:r>
              <a:rPr lang="en-US" dirty="0" err="1"/>
              <a:t>tanh</a:t>
            </a:r>
            <a:r>
              <a:rPr lang="en-US" dirty="0"/>
              <a:t> (5 </a:t>
            </a:r>
            <a:r>
              <a:rPr lang="fr-CA" dirty="0"/>
              <a:t>à 10x)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00B050"/>
                </a:solidFill>
              </a:rPr>
              <a:t>Gradients ne meurent pas</a:t>
            </a:r>
            <a:r>
              <a:rPr lang="fr-CA" dirty="0"/>
              <a:t>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i="1" dirty="0">
                <a:solidFill>
                  <a:srgbClr val="00B050"/>
                </a:solidFill>
                <a:latin typeface="Symbol" panose="05050102010706020507" pitchFamily="18" charset="2"/>
              </a:rPr>
              <a:t>a</a:t>
            </a:r>
            <a:r>
              <a:rPr lang="fr-CA" b="1" dirty="0">
                <a:solidFill>
                  <a:srgbClr val="00B050"/>
                </a:solidFill>
              </a:rPr>
              <a:t> appris </a:t>
            </a:r>
            <a:r>
              <a:rPr lang="fr-CA" dirty="0"/>
              <a:t>lors de la rétro-</a:t>
            </a:r>
          </a:p>
          <a:p>
            <a:r>
              <a:rPr lang="fr-CA" dirty="0">
                <a:sym typeface="Wingdings" panose="05000000000000000000" pitchFamily="2" charset="2"/>
              </a:rPr>
              <a:t>     propagation </a:t>
            </a:r>
            <a:r>
              <a:rPr lang="fr-CA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fr-CA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5" name="Rectangle 4"/>
          <p:cNvSpPr/>
          <p:nvPr/>
        </p:nvSpPr>
        <p:spPr>
          <a:xfrm>
            <a:off x="6579704" y="594885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ArialMT"/>
              </a:rPr>
              <a:t>[Mass et al., 2013]</a:t>
            </a:r>
          </a:p>
          <a:p>
            <a:r>
              <a:rPr lang="en-US" sz="2000" dirty="0">
                <a:latin typeface="ArialMT"/>
              </a:rPr>
              <a:t>[He et al., 2015]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238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CA" dirty="0"/>
              <a:t>En pratique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981200"/>
            <a:ext cx="8587408" cy="4114800"/>
          </a:xfrm>
        </p:spPr>
        <p:txBody>
          <a:bodyPr/>
          <a:lstStyle/>
          <a:p>
            <a:r>
              <a:rPr lang="fr-CA" sz="2800" dirty="0"/>
              <a:t>Par défaut, le gens utilisent </a:t>
            </a:r>
            <a:r>
              <a:rPr lang="fr-CA" sz="2800" b="1" dirty="0" err="1">
                <a:solidFill>
                  <a:srgbClr val="00B050"/>
                </a:solidFill>
              </a:rPr>
              <a:t>ReLU</a:t>
            </a:r>
            <a:r>
              <a:rPr lang="fr-CA" sz="2800" dirty="0"/>
              <a:t>.</a:t>
            </a:r>
          </a:p>
          <a:p>
            <a:endParaRPr lang="fr-CA" sz="2800" dirty="0"/>
          </a:p>
          <a:p>
            <a:r>
              <a:rPr lang="fr-CA" sz="2800" dirty="0"/>
              <a:t>Essayez </a:t>
            </a:r>
            <a:r>
              <a:rPr lang="fr-CA" sz="2800" b="1" dirty="0" err="1">
                <a:solidFill>
                  <a:srgbClr val="92D050"/>
                </a:solidFill>
              </a:rPr>
              <a:t>Leaky</a:t>
            </a:r>
            <a:r>
              <a:rPr lang="fr-CA" sz="2800" b="1" dirty="0">
                <a:solidFill>
                  <a:srgbClr val="92D050"/>
                </a:solidFill>
              </a:rPr>
              <a:t> </a:t>
            </a:r>
            <a:r>
              <a:rPr lang="fr-CA" sz="2800" b="1" dirty="0" err="1">
                <a:solidFill>
                  <a:srgbClr val="92D050"/>
                </a:solidFill>
              </a:rPr>
              <a:t>ReLU</a:t>
            </a:r>
            <a:r>
              <a:rPr lang="fr-CA" sz="2800" b="1" dirty="0">
                <a:solidFill>
                  <a:srgbClr val="92D050"/>
                </a:solidFill>
              </a:rPr>
              <a:t> </a:t>
            </a:r>
            <a:r>
              <a:rPr lang="en-US" sz="2800" b="1" dirty="0">
                <a:solidFill>
                  <a:srgbClr val="92D050"/>
                </a:solidFill>
              </a:rPr>
              <a:t>/ </a:t>
            </a:r>
            <a:r>
              <a:rPr lang="en-US" sz="2800" b="1" dirty="0" err="1">
                <a:solidFill>
                  <a:srgbClr val="92D050"/>
                </a:solidFill>
              </a:rPr>
              <a:t>PReLU</a:t>
            </a:r>
            <a:r>
              <a:rPr lang="en-US" sz="2800" b="1" dirty="0">
                <a:solidFill>
                  <a:srgbClr val="92D050"/>
                </a:solidFill>
              </a:rPr>
              <a:t> / ELU</a:t>
            </a:r>
          </a:p>
          <a:p>
            <a:endParaRPr lang="fr-CA" sz="2800" b="1" dirty="0">
              <a:solidFill>
                <a:srgbClr val="D67A00"/>
              </a:solidFill>
            </a:endParaRPr>
          </a:p>
          <a:p>
            <a:r>
              <a:rPr lang="fr-CA" sz="2800" dirty="0"/>
              <a:t>Essayez </a:t>
            </a:r>
            <a:r>
              <a:rPr lang="fr-CA" sz="2800" b="1" dirty="0" err="1">
                <a:solidFill>
                  <a:srgbClr val="D67A00"/>
                </a:solidFill>
              </a:rPr>
              <a:t>tanh</a:t>
            </a:r>
            <a:r>
              <a:rPr lang="fr-CA" sz="2800" b="1" dirty="0">
                <a:solidFill>
                  <a:srgbClr val="D67A00"/>
                </a:solidFill>
              </a:rPr>
              <a:t> </a:t>
            </a:r>
            <a:r>
              <a:rPr lang="fr-CA" sz="2800" dirty="0">
                <a:solidFill>
                  <a:srgbClr val="D67A00"/>
                </a:solidFill>
              </a:rPr>
              <a:t>mais n’attendez-vous pas à grand chose</a:t>
            </a:r>
          </a:p>
          <a:p>
            <a:endParaRPr lang="fr-CA" sz="2800" dirty="0"/>
          </a:p>
          <a:p>
            <a:r>
              <a:rPr lang="fr-CA" sz="2800" b="1" dirty="0">
                <a:solidFill>
                  <a:srgbClr val="FF0000"/>
                </a:solidFill>
              </a:rPr>
              <a:t>Ne pas utiliser de sigmoïde</a:t>
            </a:r>
            <a:r>
              <a:rPr lang="fr-CA" sz="2800" dirty="0"/>
              <a:t> sauf à la sortie d’un réseau 2 classes.</a:t>
            </a:r>
          </a:p>
        </p:txBody>
      </p:sp>
    </p:spTree>
    <p:extLst>
      <p:ext uri="{BB962C8B-B14F-4D97-AF65-F5344CB8AC3E}">
        <p14:creationId xmlns:p14="http://schemas.microsoft.com/office/powerpoint/2010/main" val="3574730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24" y="2174738"/>
            <a:ext cx="7772400" cy="1143000"/>
          </a:xfrm>
        </p:spPr>
        <p:txBody>
          <a:bodyPr/>
          <a:lstStyle/>
          <a:p>
            <a:r>
              <a:rPr lang="en-US" sz="6000" dirty="0">
                <a:solidFill>
                  <a:srgbClr val="FF0000"/>
                </a:solidFill>
              </a:rPr>
              <a:t>Les </a:t>
            </a:r>
            <a:r>
              <a:rPr lang="en-US" sz="6000" dirty="0" err="1">
                <a:solidFill>
                  <a:srgbClr val="FF0000"/>
                </a:solidFill>
              </a:rPr>
              <a:t>bonnes</a:t>
            </a:r>
            <a:r>
              <a:rPr lang="en-US" sz="6000" dirty="0">
                <a:solidFill>
                  <a:srgbClr val="FF0000"/>
                </a:solidFill>
              </a:rPr>
              <a:t> </a:t>
            </a:r>
            <a:r>
              <a:rPr lang="en-US" sz="6000" dirty="0" err="1">
                <a:solidFill>
                  <a:srgbClr val="FF0000"/>
                </a:solidFill>
              </a:rPr>
              <a:t>pratiques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79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Optimisation</a:t>
            </a:r>
            <a:endParaRPr lang="fr-CA" dirty="0"/>
          </a:p>
        </p:txBody>
      </p:sp>
      <p:grpSp>
        <p:nvGrpSpPr>
          <p:cNvPr id="16" name="Group 15"/>
          <p:cNvGrpSpPr/>
          <p:nvPr/>
        </p:nvGrpSpPr>
        <p:grpSpPr>
          <a:xfrm>
            <a:off x="584450" y="1143000"/>
            <a:ext cx="8226052" cy="1697011"/>
            <a:chOff x="517161" y="1874250"/>
            <a:chExt cx="8226052" cy="1697011"/>
          </a:xfrm>
        </p:grpSpPr>
        <p:graphicFrame>
          <p:nvGraphicFramePr>
            <p:cNvPr id="100355" name="Object 3"/>
            <p:cNvGraphicFramePr>
              <a:graphicFrameLocks noChangeAspect="1"/>
            </p:cNvGraphicFramePr>
            <p:nvPr/>
          </p:nvGraphicFramePr>
          <p:xfrm>
            <a:off x="2810849" y="2212388"/>
            <a:ext cx="2811462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85" name="Equation" r:id="rId3" imgW="1333440" imgH="228600" progId="Equation.3">
                    <p:embed/>
                  </p:oleObj>
                </mc:Choice>
                <mc:Fallback>
                  <p:oleObj name="Equation" r:id="rId3" imgW="1333440" imgH="228600" progId="Equation.3">
                    <p:embed/>
                    <p:pic>
                      <p:nvPicPr>
                        <p:cNvPr id="10035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0849" y="2212388"/>
                          <a:ext cx="2811462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5900044" y="2798179"/>
              <a:ext cx="2738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>
                  <a:solidFill>
                    <a:srgbClr val="000000"/>
                  </a:solidFill>
                </a:rPr>
                <a:t>Gradient de la function de </a:t>
              </a:r>
              <a:r>
                <a:rPr lang="en-CA" sz="1600" dirty="0" err="1">
                  <a:solidFill>
                    <a:srgbClr val="000000"/>
                  </a:solidFill>
                </a:rPr>
                <a:t>coût</a:t>
              </a:r>
              <a:endParaRPr lang="fr-CA" sz="1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30585" y="3232707"/>
              <a:ext cx="35126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 err="1">
                  <a:solidFill>
                    <a:srgbClr val="000000"/>
                  </a:solidFill>
                </a:rPr>
                <a:t>Taux</a:t>
              </a:r>
              <a:r>
                <a:rPr lang="en-CA" sz="1600" dirty="0">
                  <a:solidFill>
                    <a:srgbClr val="000000"/>
                  </a:solidFill>
                </a:rPr>
                <a:t> </a:t>
              </a:r>
              <a:r>
                <a:rPr lang="en-CA" sz="1600" dirty="0" err="1">
                  <a:solidFill>
                    <a:srgbClr val="000000"/>
                  </a:solidFill>
                </a:rPr>
                <a:t>d’apprentissage</a:t>
              </a:r>
              <a:r>
                <a:rPr lang="en-CA" sz="1600" dirty="0">
                  <a:solidFill>
                    <a:srgbClr val="000000"/>
                  </a:solidFill>
                </a:rPr>
                <a:t> </a:t>
              </a:r>
              <a:r>
                <a:rPr lang="en-CA" sz="1600" dirty="0" err="1">
                  <a:solidFill>
                    <a:srgbClr val="000000"/>
                  </a:solidFill>
                </a:rPr>
                <a:t>ou</a:t>
              </a:r>
              <a:r>
                <a:rPr lang="en-CA" sz="1600" dirty="0">
                  <a:solidFill>
                    <a:srgbClr val="000000"/>
                  </a:solidFill>
                </a:rPr>
                <a:t> “learning rate”.</a:t>
              </a:r>
              <a:endParaRPr lang="fr-CA" sz="1800" dirty="0"/>
            </a:p>
          </p:txBody>
        </p:sp>
        <p:cxnSp>
          <p:nvCxnSpPr>
            <p:cNvPr id="15" name="Elbow Connector 14"/>
            <p:cNvCxnSpPr>
              <a:endCxn id="13" idx="1"/>
            </p:cNvCxnSpPr>
            <p:nvPr/>
          </p:nvCxnSpPr>
          <p:spPr>
            <a:xfrm rot="16200000" flipH="1">
              <a:off x="4682395" y="2853794"/>
              <a:ext cx="628690" cy="467690"/>
            </a:xfrm>
            <a:prstGeom prst="bentConnector2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>
              <a:off x="5322292" y="2685102"/>
              <a:ext cx="595575" cy="284359"/>
            </a:xfrm>
            <a:prstGeom prst="bentConnector3">
              <a:avLst>
                <a:gd name="adj1" fmla="val -5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17161" y="1874250"/>
              <a:ext cx="56962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CA" sz="1800" b="1" u="sng" dirty="0">
                  <a:solidFill>
                    <a:srgbClr val="000000"/>
                  </a:solidFill>
                </a:rPr>
                <a:t>Descente de gradient</a:t>
              </a:r>
              <a:endParaRPr lang="en-CA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79445" y="3234894"/>
            <a:ext cx="3677285" cy="2856663"/>
            <a:chOff x="-3688800" y="-355206"/>
            <a:chExt cx="3677285" cy="2856663"/>
          </a:xfrm>
        </p:grpSpPr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-3687530" y="105630"/>
              <a:ext cx="3676015" cy="2395827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-3688800" y="-307436"/>
              <a:ext cx="2339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 sz="1800" dirty="0"/>
                <a:t>Optimisation par </a:t>
              </a:r>
              <a:r>
                <a:rPr lang="en-CA" sz="1800" i="1" dirty="0"/>
                <a:t>Batch</a:t>
              </a:r>
              <a:endParaRPr lang="fr-CA" sz="1800" i="1" dirty="0"/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-3687530" y="-355206"/>
              <a:ext cx="2391728" cy="461665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-3455755" y="359145"/>
              <a:ext cx="3444240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600" dirty="0"/>
                <a:t>Initialiser </a:t>
              </a:r>
              <a:r>
                <a:rPr lang="en-CA" sz="1600" b="1" dirty="0"/>
                <a:t>w</a:t>
              </a:r>
              <a:endParaRPr lang="en-CA" sz="1600" b="1" dirty="0">
                <a:latin typeface="Symbol" pitchFamily="18" charset="2"/>
              </a:endParaRPr>
            </a:p>
            <a:p>
              <a:r>
                <a:rPr lang="en-CA" sz="1600" dirty="0"/>
                <a:t>k=0</a:t>
              </a:r>
              <a:br>
                <a:rPr lang="en-CA" sz="1600" dirty="0"/>
              </a:br>
              <a:r>
                <a:rPr lang="en-CA" sz="1600" dirty="0"/>
                <a:t>FAIRE k=k+1</a:t>
              </a:r>
            </a:p>
            <a:p>
              <a:endParaRPr lang="en-CA" sz="1600" dirty="0"/>
            </a:p>
            <a:p>
              <a:endParaRPr lang="en-CA" sz="1600" dirty="0"/>
            </a:p>
            <a:p>
              <a:endParaRPr lang="en-CA" sz="1600" dirty="0"/>
            </a:p>
            <a:p>
              <a:r>
                <a:rPr lang="en-CA" sz="1600" dirty="0"/>
                <a:t>JUSQU’À </a:t>
              </a:r>
              <a:r>
                <a:rPr lang="en-CA" sz="1600" dirty="0" err="1"/>
                <a:t>ce</a:t>
              </a:r>
              <a:r>
                <a:rPr lang="en-CA" sz="1600" dirty="0"/>
                <a:t> que </a:t>
              </a:r>
              <a:r>
                <a:rPr lang="en-CA" sz="1600" dirty="0" err="1"/>
                <a:t>toutes</a:t>
              </a:r>
              <a:r>
                <a:rPr lang="en-CA" sz="1600" dirty="0"/>
                <a:t> les </a:t>
              </a:r>
              <a:r>
                <a:rPr lang="en-CA" sz="1600" dirty="0" err="1"/>
                <a:t>données</a:t>
              </a:r>
              <a:r>
                <a:rPr lang="en-CA" sz="1600" dirty="0"/>
                <a:t> </a:t>
              </a:r>
              <a:r>
                <a:rPr lang="en-CA" sz="1600" dirty="0" err="1"/>
                <a:t>sont</a:t>
              </a:r>
              <a:r>
                <a:rPr lang="en-CA" sz="1600" dirty="0"/>
                <a:t> </a:t>
              </a:r>
              <a:r>
                <a:rPr lang="en-CA" sz="1600" dirty="0" err="1"/>
                <a:t>bien</a:t>
              </a:r>
              <a:r>
                <a:rPr lang="en-CA" sz="1600" dirty="0"/>
                <a:t> </a:t>
              </a:r>
              <a:r>
                <a:rPr lang="en-CA" sz="1600" dirty="0" err="1"/>
                <a:t>classées</a:t>
              </a:r>
              <a:r>
                <a:rPr lang="en-CA" sz="1600" dirty="0"/>
                <a:t> </a:t>
              </a:r>
              <a:r>
                <a:rPr lang="en-CA" sz="1600" dirty="0" err="1"/>
                <a:t>ou</a:t>
              </a:r>
              <a:r>
                <a:rPr lang="en-CA" sz="1600" dirty="0"/>
                <a:t> k==MAX_ITER </a:t>
              </a:r>
              <a:endParaRPr lang="fr-CA" sz="1600" dirty="0"/>
            </a:p>
          </p:txBody>
        </p:sp>
        <p:graphicFrame>
          <p:nvGraphicFramePr>
            <p:cNvPr id="2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1596370"/>
                </p:ext>
              </p:extLst>
            </p:nvPr>
          </p:nvGraphicFramePr>
          <p:xfrm>
            <a:off x="-2840440" y="1250508"/>
            <a:ext cx="1874838" cy="477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86" name="Equation" r:id="rId5" imgW="1384200" imgH="342720" progId="Equation.3">
                    <p:embed/>
                  </p:oleObj>
                </mc:Choice>
                <mc:Fallback>
                  <p:oleObj name="Equation" r:id="rId5" imgW="1384200" imgH="342720" progId="Equation.3">
                    <p:embed/>
                    <p:pic>
                      <p:nvPicPr>
                        <p:cNvPr id="2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840440" y="1250508"/>
                          <a:ext cx="1874838" cy="477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71631" y="3695731"/>
            <a:ext cx="3676015" cy="2395826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370361" y="3282664"/>
            <a:ext cx="332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 dirty="0"/>
              <a:t>Descente de gradient </a:t>
            </a:r>
            <a:r>
              <a:rPr lang="en-CA" sz="1800" dirty="0" err="1"/>
              <a:t>stochastique</a:t>
            </a:r>
            <a:endParaRPr lang="fr-CA" sz="1800" dirty="0"/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371631" y="3234894"/>
            <a:ext cx="3318870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603406" y="3949245"/>
            <a:ext cx="34442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Initialiser </a:t>
            </a:r>
            <a:r>
              <a:rPr lang="en-CA" sz="1600" b="1" dirty="0"/>
              <a:t>w</a:t>
            </a:r>
            <a:endParaRPr lang="en-CA" sz="1600" dirty="0">
              <a:latin typeface="Symbol" pitchFamily="18" charset="2"/>
            </a:endParaRPr>
          </a:p>
          <a:p>
            <a:r>
              <a:rPr lang="en-CA" sz="1600" dirty="0"/>
              <a:t>k=0</a:t>
            </a:r>
            <a:br>
              <a:rPr lang="en-CA" sz="1600" dirty="0"/>
            </a:br>
            <a:r>
              <a:rPr lang="en-CA" sz="1600" dirty="0"/>
              <a:t>FAIRE k=k+1</a:t>
            </a:r>
          </a:p>
          <a:p>
            <a:r>
              <a:rPr lang="en-CA" sz="1600" dirty="0"/>
              <a:t>        FOR n = 1 to N</a:t>
            </a:r>
          </a:p>
          <a:p>
            <a:endParaRPr lang="en-CA" sz="1600" dirty="0"/>
          </a:p>
          <a:p>
            <a:endParaRPr lang="en-CA" sz="1600" dirty="0"/>
          </a:p>
          <a:p>
            <a:r>
              <a:rPr lang="en-CA" sz="1600" dirty="0"/>
              <a:t>JUSQU’À </a:t>
            </a:r>
            <a:r>
              <a:rPr lang="en-CA" sz="1600" dirty="0" err="1"/>
              <a:t>ce</a:t>
            </a:r>
            <a:r>
              <a:rPr lang="en-CA" sz="1600" dirty="0"/>
              <a:t> que </a:t>
            </a:r>
            <a:r>
              <a:rPr lang="en-CA" sz="1600" dirty="0" err="1"/>
              <a:t>toutes</a:t>
            </a:r>
            <a:r>
              <a:rPr lang="en-CA" sz="1600" dirty="0"/>
              <a:t> les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bien</a:t>
            </a:r>
            <a:r>
              <a:rPr lang="en-CA" sz="1600" dirty="0"/>
              <a:t> </a:t>
            </a:r>
            <a:r>
              <a:rPr lang="en-CA" sz="1600" dirty="0" err="1"/>
              <a:t>classées</a:t>
            </a:r>
            <a:r>
              <a:rPr lang="en-CA" sz="1600" dirty="0"/>
              <a:t> </a:t>
            </a:r>
            <a:r>
              <a:rPr lang="en-CA" sz="1600" dirty="0" err="1"/>
              <a:t>ou</a:t>
            </a:r>
            <a:r>
              <a:rPr lang="en-CA" sz="1600" dirty="0"/>
              <a:t> k== MAX_ITER</a:t>
            </a:r>
            <a:endParaRPr lang="fr-CA" sz="1600" dirty="0"/>
          </a:p>
        </p:txBody>
      </p:sp>
      <p:graphicFrame>
        <p:nvGraphicFramePr>
          <p:cNvPr id="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362713"/>
              </p:ext>
            </p:extLst>
          </p:nvPr>
        </p:nvGraphicFramePr>
        <p:xfrm>
          <a:off x="1509109" y="5008883"/>
          <a:ext cx="163512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7" name="Equation" r:id="rId7" imgW="1206360" imgH="241200" progId="Equation.3">
                  <p:embed/>
                </p:oleObj>
              </mc:Choice>
              <mc:Fallback>
                <p:oleObj name="Equation" r:id="rId7" imgW="1206360" imgH="24120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109" y="5008883"/>
                        <a:ext cx="1635125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9"/>
          <p:cNvGraphicFramePr>
            <a:graphicFrameLocks noChangeAspect="1"/>
          </p:cNvGraphicFramePr>
          <p:nvPr/>
        </p:nvGraphicFramePr>
        <p:xfrm>
          <a:off x="3873742" y="6206101"/>
          <a:ext cx="1366203" cy="42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8" name="Équation" r:id="rId9" imgW="761760" imgH="228600" progId="Equation.3">
                  <p:embed/>
                </p:oleObj>
              </mc:Choice>
              <mc:Fallback>
                <p:oleObj name="Équation" r:id="rId9" imgW="761760" imgH="228600" progId="Equation.3">
                  <p:embed/>
                  <p:pic>
                    <p:nvPicPr>
                      <p:cNvPr id="3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742" y="6206101"/>
                        <a:ext cx="1366203" cy="420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3013235" y="623162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dirty="0" err="1">
                <a:solidFill>
                  <a:srgbClr val="000000"/>
                </a:solidFill>
              </a:rPr>
              <a:t>Parfois</a:t>
            </a: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850860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5809047" y="0"/>
          <a:ext cx="3334953" cy="278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Image" r:id="rId3" imgW="6590160" imgH="5498280" progId="Photoshop.Image.11">
                  <p:embed/>
                </p:oleObj>
              </mc:Choice>
              <mc:Fallback>
                <p:oleObj name="Image" r:id="rId3" imgW="6590160" imgH="5498280" progId="Photoshop.Image.11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9047" y="0"/>
                        <a:ext cx="3334953" cy="278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/>
        </p:nvGraphicFramePr>
        <p:xfrm>
          <a:off x="6049963" y="735013"/>
          <a:ext cx="125253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Equation" r:id="rId5" imgW="990360" imgH="241200" progId="Equation.3">
                  <p:embed/>
                </p:oleObj>
              </mc:Choice>
              <mc:Fallback>
                <p:oleObj name="Equation" r:id="rId5" imgW="990360" imgH="24120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735013"/>
                        <a:ext cx="1252537" cy="3063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/>
          <p:cNvGraphicFramePr>
            <a:graphicFrameLocks noChangeAspect="1"/>
          </p:cNvGraphicFramePr>
          <p:nvPr/>
        </p:nvGraphicFramePr>
        <p:xfrm>
          <a:off x="7558088" y="2132013"/>
          <a:ext cx="14319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Equation" r:id="rId7" imgW="990360" imgH="241200" progId="Equation.3">
                  <p:embed/>
                </p:oleObj>
              </mc:Choice>
              <mc:Fallback>
                <p:oleObj name="Equation" r:id="rId7" imgW="990360" imgH="241200" progId="Equation.3">
                  <p:embed/>
                  <p:pic>
                    <p:nvPicPr>
                      <p:cNvPr id="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088" y="2132013"/>
                        <a:ext cx="1431925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"/>
          <p:cNvGraphicFramePr>
            <a:graphicFrameLocks noChangeAspect="1"/>
          </p:cNvGraphicFramePr>
          <p:nvPr/>
        </p:nvGraphicFramePr>
        <p:xfrm>
          <a:off x="7677150" y="211138"/>
          <a:ext cx="14144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Equation" r:id="rId9" imgW="977760" imgH="241200" progId="Equation.3">
                  <p:embed/>
                </p:oleObj>
              </mc:Choice>
              <mc:Fallback>
                <p:oleObj name="Equation" r:id="rId9" imgW="977760" imgH="241200" progId="Equation.3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150" y="211138"/>
                        <a:ext cx="1414463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804186" y="3389007"/>
            <a:ext cx="2635734" cy="4884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804186" y="3947054"/>
            <a:ext cx="2635734" cy="488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804186" y="4500804"/>
            <a:ext cx="2635734" cy="488493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 dirty="0">
                <a:solidFill>
                  <a:srgbClr val="000000"/>
                </a:solidFill>
              </a:rPr>
              <a:t>Perceptron </a:t>
            </a:r>
            <a:r>
              <a:rPr lang="en-US" sz="4400" kern="0" dirty="0" err="1">
                <a:solidFill>
                  <a:srgbClr val="000000"/>
                </a:solidFill>
              </a:rPr>
              <a:t>Multiclasse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95159" y="991095"/>
            <a:ext cx="1276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Exemple</a:t>
            </a:r>
            <a:endParaRPr lang="en-US" dirty="0"/>
          </a:p>
        </p:txBody>
      </p:sp>
      <p:graphicFrame>
        <p:nvGraphicFramePr>
          <p:cNvPr id="50" name="Object 6"/>
          <p:cNvGraphicFramePr>
            <a:graphicFrameLocks noChangeAspect="1"/>
          </p:cNvGraphicFramePr>
          <p:nvPr/>
        </p:nvGraphicFramePr>
        <p:xfrm>
          <a:off x="393700" y="3325813"/>
          <a:ext cx="5002213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Equation" r:id="rId11" imgW="2095200" imgH="711000" progId="Equation.3">
                  <p:embed/>
                </p:oleObj>
              </mc:Choice>
              <mc:Fallback>
                <p:oleObj name="Equation" r:id="rId11" imgW="2095200" imgH="71100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3325813"/>
                        <a:ext cx="5002213" cy="16922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7038742" y="3463976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Classe</a:t>
            </a:r>
            <a:r>
              <a:rPr lang="en-US" sz="1600" dirty="0"/>
              <a:t> 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035554" y="3976410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Classe</a:t>
            </a:r>
            <a:r>
              <a:rPr lang="en-US" sz="1600" dirty="0"/>
              <a:t> 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923280" y="4435547"/>
            <a:ext cx="1987835" cy="601890"/>
          </a:xfrm>
          <a:prstGeom prst="round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8453120" y="1727200"/>
            <a:ext cx="172720" cy="162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3456541" y="1571925"/>
            <a:ext cx="482497" cy="4731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14576" y="16246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(1.1, -2.0)</a:t>
            </a:r>
          </a:p>
        </p:txBody>
      </p:sp>
      <p:sp>
        <p:nvSpPr>
          <p:cNvPr id="7" name="Arc 6"/>
          <p:cNvSpPr/>
          <p:nvPr/>
        </p:nvSpPr>
        <p:spPr>
          <a:xfrm rot="10171224">
            <a:off x="4657041" y="1064166"/>
            <a:ext cx="4194082" cy="1377696"/>
          </a:xfrm>
          <a:prstGeom prst="arc">
            <a:avLst>
              <a:gd name="adj1" fmla="val 11805647"/>
              <a:gd name="adj2" fmla="val 0"/>
            </a:avLst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478467" y="3354356"/>
          <a:ext cx="1317596" cy="1634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13" imgW="596880" imgH="711000" progId="Equation.3">
                  <p:embed/>
                </p:oleObj>
              </mc:Choice>
              <mc:Fallback>
                <p:oleObj name="Equation" r:id="rId13" imgW="596880" imgH="7110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78467" y="3354356"/>
                        <a:ext cx="1317596" cy="1634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7038742" y="4534222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Classe</a:t>
            </a:r>
            <a:r>
              <a:rPr lang="en-US" sz="1600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5539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2" grpId="0" animBg="1"/>
      <p:bldP spid="53" grpId="0" animBg="1"/>
      <p:bldP spid="54" grpId="0"/>
      <p:bldP spid="55" grpId="0"/>
      <p:bldP spid="5" grpId="0" animBg="1"/>
      <p:bldP spid="5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-Point Star 3"/>
          <p:cNvSpPr/>
          <p:nvPr/>
        </p:nvSpPr>
        <p:spPr>
          <a:xfrm>
            <a:off x="7143557" y="-47850"/>
            <a:ext cx="2000443" cy="2030462"/>
          </a:xfrm>
          <a:prstGeom prst="star7">
            <a:avLst>
              <a:gd name="adj" fmla="val 32200"/>
              <a:gd name="hf" fmla="val 102572"/>
              <a:gd name="vf" fmla="val 105210"/>
            </a:avLst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rgbClr val="C00000"/>
                </a:solidFill>
              </a:rPr>
              <a:t>TP1 </a:t>
            </a:r>
          </a:p>
          <a:p>
            <a:pPr algn="ctr"/>
            <a:r>
              <a:rPr lang="fr-CA" dirty="0">
                <a:solidFill>
                  <a:srgbClr val="C00000"/>
                </a:solidFill>
              </a:rPr>
              <a:t>TP2</a:t>
            </a:r>
          </a:p>
          <a:p>
            <a:pPr algn="ctr"/>
            <a:r>
              <a:rPr lang="fr-CA" dirty="0">
                <a:solidFill>
                  <a:srgbClr val="C00000"/>
                </a:solidFill>
              </a:rPr>
              <a:t>TP3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Optimisation</a:t>
            </a:r>
            <a:endParaRPr lang="fr-CA" dirty="0"/>
          </a:p>
        </p:txBody>
      </p:sp>
      <p:grpSp>
        <p:nvGrpSpPr>
          <p:cNvPr id="16" name="Group 15"/>
          <p:cNvGrpSpPr/>
          <p:nvPr/>
        </p:nvGrpSpPr>
        <p:grpSpPr>
          <a:xfrm>
            <a:off x="584450" y="1143000"/>
            <a:ext cx="8270936" cy="1697011"/>
            <a:chOff x="517161" y="1874250"/>
            <a:chExt cx="8270936" cy="1697011"/>
          </a:xfrm>
        </p:grpSpPr>
        <p:graphicFrame>
          <p:nvGraphicFramePr>
            <p:cNvPr id="100355" name="Object 3"/>
            <p:cNvGraphicFramePr>
              <a:graphicFrameLocks noChangeAspect="1"/>
            </p:cNvGraphicFramePr>
            <p:nvPr/>
          </p:nvGraphicFramePr>
          <p:xfrm>
            <a:off x="2810849" y="2212388"/>
            <a:ext cx="2811462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09" name="Equation" r:id="rId3" imgW="1333440" imgH="228600" progId="Equation.3">
                    <p:embed/>
                  </p:oleObj>
                </mc:Choice>
                <mc:Fallback>
                  <p:oleObj name="Equation" r:id="rId3" imgW="1333440" imgH="228600" progId="Equation.3">
                    <p:embed/>
                    <p:pic>
                      <p:nvPicPr>
                        <p:cNvPr id="10035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0849" y="2212388"/>
                          <a:ext cx="2811462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5900044" y="2798179"/>
              <a:ext cx="2738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>
                  <a:solidFill>
                    <a:srgbClr val="000000"/>
                  </a:solidFill>
                </a:rPr>
                <a:t>Gradient de la function de </a:t>
              </a:r>
              <a:r>
                <a:rPr lang="en-CA" sz="1600" dirty="0" err="1">
                  <a:solidFill>
                    <a:srgbClr val="000000"/>
                  </a:solidFill>
                </a:rPr>
                <a:t>coût</a:t>
              </a:r>
              <a:endParaRPr lang="fr-CA" sz="1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30585" y="3232707"/>
              <a:ext cx="35575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 err="1">
                  <a:solidFill>
                    <a:srgbClr val="000000"/>
                  </a:solidFill>
                </a:rPr>
                <a:t>Taux</a:t>
              </a:r>
              <a:r>
                <a:rPr lang="en-CA" sz="1600" dirty="0">
                  <a:solidFill>
                    <a:srgbClr val="000000"/>
                  </a:solidFill>
                </a:rPr>
                <a:t> </a:t>
              </a:r>
              <a:r>
                <a:rPr lang="en-CA" sz="1600" dirty="0" err="1">
                  <a:solidFill>
                    <a:srgbClr val="000000"/>
                  </a:solidFill>
                </a:rPr>
                <a:t>d’apprentissage</a:t>
              </a:r>
              <a:r>
                <a:rPr lang="en-CA" sz="1600" dirty="0">
                  <a:solidFill>
                    <a:srgbClr val="000000"/>
                  </a:solidFill>
                </a:rPr>
                <a:t> </a:t>
              </a:r>
              <a:r>
                <a:rPr lang="en-CA" sz="1600" dirty="0" err="1">
                  <a:solidFill>
                    <a:srgbClr val="000000"/>
                  </a:solidFill>
                </a:rPr>
                <a:t>ou</a:t>
              </a:r>
              <a:r>
                <a:rPr lang="en-CA" sz="1600" dirty="0">
                  <a:solidFill>
                    <a:srgbClr val="000000"/>
                  </a:solidFill>
                </a:rPr>
                <a:t> “</a:t>
              </a:r>
              <a:r>
                <a:rPr lang="en-CA" sz="1600" i="1" dirty="0">
                  <a:solidFill>
                    <a:srgbClr val="000000"/>
                  </a:solidFill>
                </a:rPr>
                <a:t>learning rate</a:t>
              </a:r>
              <a:r>
                <a:rPr lang="en-CA" sz="1600" dirty="0">
                  <a:solidFill>
                    <a:srgbClr val="000000"/>
                  </a:solidFill>
                </a:rPr>
                <a:t>”.</a:t>
              </a:r>
              <a:endParaRPr lang="fr-CA" sz="1800" dirty="0"/>
            </a:p>
          </p:txBody>
        </p:sp>
        <p:cxnSp>
          <p:nvCxnSpPr>
            <p:cNvPr id="15" name="Elbow Connector 14"/>
            <p:cNvCxnSpPr>
              <a:endCxn id="13" idx="1"/>
            </p:cNvCxnSpPr>
            <p:nvPr/>
          </p:nvCxnSpPr>
          <p:spPr>
            <a:xfrm rot="16200000" flipH="1">
              <a:off x="4682395" y="2853794"/>
              <a:ext cx="628690" cy="467690"/>
            </a:xfrm>
            <a:prstGeom prst="bentConnector2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>
              <a:off x="5322292" y="2685102"/>
              <a:ext cx="595575" cy="284359"/>
            </a:xfrm>
            <a:prstGeom prst="bentConnector3">
              <a:avLst>
                <a:gd name="adj1" fmla="val -5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17161" y="1874250"/>
              <a:ext cx="56962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CA" sz="1800" b="1" u="sng" dirty="0">
                  <a:solidFill>
                    <a:srgbClr val="000000"/>
                  </a:solidFill>
                </a:rPr>
                <a:t>Descente de gradient</a:t>
              </a:r>
              <a:endParaRPr lang="en-CA" sz="1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379824" y="3194000"/>
            <a:ext cx="5667558" cy="343822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78554" y="2780934"/>
            <a:ext cx="28777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 dirty="0"/>
              <a:t>Optimisation par </a:t>
            </a:r>
            <a:r>
              <a:rPr lang="en-CA" sz="1800" b="1" dirty="0">
                <a:solidFill>
                  <a:srgbClr val="FF0000"/>
                </a:solidFill>
              </a:rPr>
              <a:t>mini-batch</a:t>
            </a:r>
            <a:endParaRPr lang="fr-CA" sz="1800" b="1" dirty="0">
              <a:solidFill>
                <a:srgbClr val="FF0000"/>
              </a:solidFill>
            </a:endParaRP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379823" y="2733164"/>
            <a:ext cx="2876441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11599" y="3447515"/>
            <a:ext cx="53796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Initialiser </a:t>
            </a:r>
            <a:r>
              <a:rPr lang="en-CA" sz="1600" b="1" dirty="0"/>
              <a:t>w</a:t>
            </a:r>
            <a:endParaRPr lang="en-CA" sz="1600" b="1" dirty="0">
              <a:latin typeface="Symbol" pitchFamily="18" charset="2"/>
            </a:endParaRPr>
          </a:p>
          <a:p>
            <a:r>
              <a:rPr lang="en-CA" sz="1600" dirty="0"/>
              <a:t>k=0</a:t>
            </a:r>
            <a:br>
              <a:rPr lang="en-CA" sz="1600" dirty="0"/>
            </a:br>
            <a:r>
              <a:rPr lang="en-CA" sz="1600" dirty="0"/>
              <a:t>FAIRE k=k+1</a:t>
            </a:r>
          </a:p>
          <a:p>
            <a:endParaRPr lang="en-CA" sz="1600" dirty="0"/>
          </a:p>
          <a:p>
            <a:r>
              <a:rPr lang="en-CA" sz="1600" dirty="0"/>
              <a:t>          FAIRE n=0 à N par </a:t>
            </a:r>
            <a:r>
              <a:rPr lang="en-CA" sz="1600" dirty="0" err="1"/>
              <a:t>sauts</a:t>
            </a:r>
            <a:r>
              <a:rPr lang="en-CA" sz="1600" dirty="0"/>
              <a:t> de </a:t>
            </a:r>
            <a:r>
              <a:rPr lang="en-CA" sz="1600" b="1" i="1" dirty="0"/>
              <a:t>MBS </a:t>
            </a:r>
            <a:r>
              <a:rPr lang="en-US" sz="1600" b="1" i="1" dirty="0"/>
              <a:t>/*Mini-batch size*/</a:t>
            </a:r>
            <a:endParaRPr lang="en-CA" sz="1600" b="1" i="1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r>
              <a:rPr lang="en-CA" sz="1600" dirty="0"/>
              <a:t>JUSQU’À </a:t>
            </a:r>
            <a:r>
              <a:rPr lang="en-CA" sz="1600" dirty="0" err="1"/>
              <a:t>ce</a:t>
            </a:r>
            <a:r>
              <a:rPr lang="en-CA" sz="1600" dirty="0"/>
              <a:t> que </a:t>
            </a:r>
            <a:r>
              <a:rPr lang="en-CA" sz="1600" dirty="0" err="1"/>
              <a:t>toutes</a:t>
            </a:r>
            <a:r>
              <a:rPr lang="en-CA" sz="1600" dirty="0"/>
              <a:t> les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bien</a:t>
            </a:r>
            <a:r>
              <a:rPr lang="en-CA" sz="1600" dirty="0"/>
              <a:t> </a:t>
            </a:r>
            <a:r>
              <a:rPr lang="en-CA" sz="1600" dirty="0" err="1"/>
              <a:t>classées</a:t>
            </a:r>
            <a:r>
              <a:rPr lang="en-CA" sz="1600" dirty="0"/>
              <a:t> </a:t>
            </a:r>
            <a:r>
              <a:rPr lang="en-CA" sz="1600" dirty="0" err="1"/>
              <a:t>ou</a:t>
            </a:r>
            <a:r>
              <a:rPr lang="en-CA" sz="1600" dirty="0"/>
              <a:t> k==MAX_ITER </a:t>
            </a:r>
            <a:endParaRPr lang="fr-CA" sz="1600" dirty="0"/>
          </a:p>
        </p:txBody>
      </p:sp>
      <p:graphicFrame>
        <p:nvGraphicFramePr>
          <p:cNvPr id="26" name="Object 6"/>
          <p:cNvGraphicFramePr>
            <a:graphicFrameLocks noChangeAspect="1"/>
          </p:cNvGraphicFramePr>
          <p:nvPr/>
        </p:nvGraphicFramePr>
        <p:xfrm>
          <a:off x="1566093" y="4715031"/>
          <a:ext cx="2116138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0" name="Equation" r:id="rId5" imgW="1562040" imgH="431640" progId="Equation.DSMT4">
                  <p:embed/>
                </p:oleObj>
              </mc:Choice>
              <mc:Fallback>
                <p:oleObj name="Equation" r:id="rId5" imgW="1562040" imgH="431640" progId="Equation.DSMT4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093" y="4715031"/>
                        <a:ext cx="2116138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Brace 1"/>
          <p:cNvSpPr/>
          <p:nvPr/>
        </p:nvSpPr>
        <p:spPr>
          <a:xfrm>
            <a:off x="6280712" y="4824442"/>
            <a:ext cx="120088" cy="37024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00800" y="4778733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Itération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32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Optimisation</a:t>
            </a:r>
            <a:endParaRPr lang="fr-CA" dirty="0"/>
          </a:p>
        </p:txBody>
      </p:sp>
      <p:grpSp>
        <p:nvGrpSpPr>
          <p:cNvPr id="16" name="Group 15"/>
          <p:cNvGrpSpPr/>
          <p:nvPr/>
        </p:nvGrpSpPr>
        <p:grpSpPr>
          <a:xfrm>
            <a:off x="584450" y="1143000"/>
            <a:ext cx="8270936" cy="1697011"/>
            <a:chOff x="517161" y="1874250"/>
            <a:chExt cx="8270936" cy="1697011"/>
          </a:xfrm>
        </p:grpSpPr>
        <p:graphicFrame>
          <p:nvGraphicFramePr>
            <p:cNvPr id="100355" name="Object 3"/>
            <p:cNvGraphicFramePr>
              <a:graphicFrameLocks noChangeAspect="1"/>
            </p:cNvGraphicFramePr>
            <p:nvPr/>
          </p:nvGraphicFramePr>
          <p:xfrm>
            <a:off x="2810849" y="2212388"/>
            <a:ext cx="2811462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33" name="Equation" r:id="rId3" imgW="1333440" imgH="228600" progId="Equation.3">
                    <p:embed/>
                  </p:oleObj>
                </mc:Choice>
                <mc:Fallback>
                  <p:oleObj name="Equation" r:id="rId3" imgW="1333440" imgH="228600" progId="Equation.3">
                    <p:embed/>
                    <p:pic>
                      <p:nvPicPr>
                        <p:cNvPr id="10035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0849" y="2212388"/>
                          <a:ext cx="2811462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5900044" y="2798179"/>
              <a:ext cx="2738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>
                  <a:solidFill>
                    <a:srgbClr val="000000"/>
                  </a:solidFill>
                </a:rPr>
                <a:t>Gradient de la function de </a:t>
              </a:r>
              <a:r>
                <a:rPr lang="en-CA" sz="1600" dirty="0" err="1">
                  <a:solidFill>
                    <a:srgbClr val="000000"/>
                  </a:solidFill>
                </a:rPr>
                <a:t>coût</a:t>
              </a:r>
              <a:endParaRPr lang="fr-CA" sz="1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30585" y="3232707"/>
              <a:ext cx="35575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 err="1">
                  <a:solidFill>
                    <a:srgbClr val="000000"/>
                  </a:solidFill>
                </a:rPr>
                <a:t>Taux</a:t>
              </a:r>
              <a:r>
                <a:rPr lang="en-CA" sz="1600" dirty="0">
                  <a:solidFill>
                    <a:srgbClr val="000000"/>
                  </a:solidFill>
                </a:rPr>
                <a:t> </a:t>
              </a:r>
              <a:r>
                <a:rPr lang="en-CA" sz="1600" dirty="0" err="1">
                  <a:solidFill>
                    <a:srgbClr val="000000"/>
                  </a:solidFill>
                </a:rPr>
                <a:t>d’apprentissage</a:t>
              </a:r>
              <a:r>
                <a:rPr lang="en-CA" sz="1600" dirty="0">
                  <a:solidFill>
                    <a:srgbClr val="000000"/>
                  </a:solidFill>
                </a:rPr>
                <a:t> </a:t>
              </a:r>
              <a:r>
                <a:rPr lang="en-CA" sz="1600" dirty="0" err="1">
                  <a:solidFill>
                    <a:srgbClr val="000000"/>
                  </a:solidFill>
                </a:rPr>
                <a:t>ou</a:t>
              </a:r>
              <a:r>
                <a:rPr lang="en-CA" sz="1600" dirty="0">
                  <a:solidFill>
                    <a:srgbClr val="000000"/>
                  </a:solidFill>
                </a:rPr>
                <a:t> “</a:t>
              </a:r>
              <a:r>
                <a:rPr lang="en-CA" sz="1600" i="1" dirty="0">
                  <a:solidFill>
                    <a:srgbClr val="000000"/>
                  </a:solidFill>
                </a:rPr>
                <a:t>learning rate</a:t>
              </a:r>
              <a:r>
                <a:rPr lang="en-CA" sz="1600" dirty="0">
                  <a:solidFill>
                    <a:srgbClr val="000000"/>
                  </a:solidFill>
                </a:rPr>
                <a:t>”.</a:t>
              </a:r>
              <a:endParaRPr lang="fr-CA" sz="1800" dirty="0"/>
            </a:p>
          </p:txBody>
        </p:sp>
        <p:cxnSp>
          <p:nvCxnSpPr>
            <p:cNvPr id="15" name="Elbow Connector 14"/>
            <p:cNvCxnSpPr>
              <a:endCxn id="13" idx="1"/>
            </p:cNvCxnSpPr>
            <p:nvPr/>
          </p:nvCxnSpPr>
          <p:spPr>
            <a:xfrm rot="16200000" flipH="1">
              <a:off x="4682395" y="2853794"/>
              <a:ext cx="628690" cy="467690"/>
            </a:xfrm>
            <a:prstGeom prst="bentConnector2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>
              <a:off x="5322292" y="2685102"/>
              <a:ext cx="595575" cy="284359"/>
            </a:xfrm>
            <a:prstGeom prst="bentConnector3">
              <a:avLst>
                <a:gd name="adj1" fmla="val -5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17161" y="1874250"/>
              <a:ext cx="56962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CA" sz="1800" b="1" u="sng" dirty="0">
                  <a:solidFill>
                    <a:srgbClr val="000000"/>
                  </a:solidFill>
                </a:rPr>
                <a:t>Descente de gradient</a:t>
              </a:r>
              <a:endParaRPr lang="en-CA" sz="1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379824" y="3194000"/>
            <a:ext cx="5667558" cy="343822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78554" y="2780934"/>
            <a:ext cx="28777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 dirty="0"/>
              <a:t>Optimisation par </a:t>
            </a:r>
            <a:r>
              <a:rPr lang="en-CA" sz="1800" b="1" i="1" dirty="0">
                <a:solidFill>
                  <a:srgbClr val="FF0000"/>
                </a:solidFill>
              </a:rPr>
              <a:t>mini-batch</a:t>
            </a:r>
            <a:endParaRPr lang="fr-CA" sz="1800" b="1" i="1" dirty="0">
              <a:solidFill>
                <a:srgbClr val="FF0000"/>
              </a:solidFill>
            </a:endParaRP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379823" y="2733164"/>
            <a:ext cx="2876441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11599" y="3447515"/>
            <a:ext cx="53796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Initialiser </a:t>
            </a:r>
            <a:r>
              <a:rPr lang="en-CA" sz="1600" b="1" dirty="0"/>
              <a:t>w</a:t>
            </a:r>
            <a:endParaRPr lang="en-CA" sz="1600" b="1" dirty="0">
              <a:latin typeface="Symbol" pitchFamily="18" charset="2"/>
            </a:endParaRPr>
          </a:p>
          <a:p>
            <a:r>
              <a:rPr lang="en-CA" sz="1600" dirty="0"/>
              <a:t>k=0</a:t>
            </a:r>
            <a:br>
              <a:rPr lang="en-CA" sz="1600" dirty="0"/>
            </a:br>
            <a:r>
              <a:rPr lang="en-CA" sz="1600" dirty="0"/>
              <a:t>FAIRE k=k+1</a:t>
            </a:r>
          </a:p>
          <a:p>
            <a:endParaRPr lang="en-CA" sz="1600" dirty="0"/>
          </a:p>
          <a:p>
            <a:r>
              <a:rPr lang="en-CA" sz="1600" dirty="0"/>
              <a:t>          FAIRE n=0 à N par </a:t>
            </a:r>
            <a:r>
              <a:rPr lang="en-CA" sz="1600" dirty="0" err="1"/>
              <a:t>sauts</a:t>
            </a:r>
            <a:r>
              <a:rPr lang="en-CA" sz="1600" dirty="0"/>
              <a:t> de </a:t>
            </a:r>
            <a:r>
              <a:rPr lang="en-CA" sz="1600" b="1" i="1" dirty="0"/>
              <a:t>MBS </a:t>
            </a:r>
            <a:r>
              <a:rPr lang="en-US" sz="1600" b="1" i="1" dirty="0"/>
              <a:t>/*Mini-batch size*/</a:t>
            </a:r>
            <a:endParaRPr lang="en-CA" sz="1600" b="1" i="1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r>
              <a:rPr lang="en-CA" sz="1600" dirty="0"/>
              <a:t>JUSQU’À </a:t>
            </a:r>
            <a:r>
              <a:rPr lang="en-CA" sz="1600" dirty="0" err="1"/>
              <a:t>ce</a:t>
            </a:r>
            <a:r>
              <a:rPr lang="en-CA" sz="1600" dirty="0"/>
              <a:t> que </a:t>
            </a:r>
            <a:r>
              <a:rPr lang="en-CA" sz="1600" dirty="0" err="1"/>
              <a:t>toutes</a:t>
            </a:r>
            <a:r>
              <a:rPr lang="en-CA" sz="1600" dirty="0"/>
              <a:t> les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bien</a:t>
            </a:r>
            <a:r>
              <a:rPr lang="en-CA" sz="1600" dirty="0"/>
              <a:t> </a:t>
            </a:r>
            <a:r>
              <a:rPr lang="en-CA" sz="1600" dirty="0" err="1"/>
              <a:t>classées</a:t>
            </a:r>
            <a:r>
              <a:rPr lang="en-CA" sz="1600" dirty="0"/>
              <a:t> </a:t>
            </a:r>
            <a:r>
              <a:rPr lang="en-CA" sz="1600" dirty="0" err="1"/>
              <a:t>ou</a:t>
            </a:r>
            <a:r>
              <a:rPr lang="en-CA" sz="1600" dirty="0"/>
              <a:t> k==MAX_ITER </a:t>
            </a:r>
            <a:endParaRPr lang="fr-CA" sz="1600" dirty="0"/>
          </a:p>
        </p:txBody>
      </p:sp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610945"/>
              </p:ext>
            </p:extLst>
          </p:nvPr>
        </p:nvGraphicFramePr>
        <p:xfrm>
          <a:off x="1566093" y="4715031"/>
          <a:ext cx="2116138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4" name="Equation" r:id="rId5" imgW="1562040" imgH="431640" progId="Equation.DSMT4">
                  <p:embed/>
                </p:oleObj>
              </mc:Choice>
              <mc:Fallback>
                <p:oleObj name="Equation" r:id="rId5" imgW="1562040" imgH="431640" progId="Equation.DSMT4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093" y="4715031"/>
                        <a:ext cx="2116138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ight Brace 33"/>
          <p:cNvSpPr/>
          <p:nvPr/>
        </p:nvSpPr>
        <p:spPr>
          <a:xfrm>
            <a:off x="6280712" y="4442973"/>
            <a:ext cx="120088" cy="94805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472387" y="4682279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</a:rPr>
              <a:t>Epoch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39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426996"/>
              </p:ext>
            </p:extLst>
          </p:nvPr>
        </p:nvGraphicFramePr>
        <p:xfrm>
          <a:off x="5435600" y="936625"/>
          <a:ext cx="28003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7" name="Equation" r:id="rId3" imgW="1168200" imgH="253800" progId="Equation.3">
                  <p:embed/>
                </p:oleObj>
              </mc:Choice>
              <mc:Fallback>
                <p:oleObj name="Equation" r:id="rId3" imgW="1168200" imgH="253800" progId="Equation.3">
                  <p:embed/>
                  <p:pic>
                    <p:nvPicPr>
                      <p:cNvPr id="1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936625"/>
                        <a:ext cx="2800350" cy="619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70836"/>
              </p:ext>
            </p:extLst>
          </p:nvPr>
        </p:nvGraphicFramePr>
        <p:xfrm>
          <a:off x="2125390" y="986035"/>
          <a:ext cx="304789" cy="43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8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390" y="986035"/>
                        <a:ext cx="304789" cy="433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" name="TextBox 195"/>
          <p:cNvSpPr txBox="1"/>
          <p:nvPr/>
        </p:nvSpPr>
        <p:spPr>
          <a:xfrm>
            <a:off x="811937" y="2338227"/>
            <a:ext cx="839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Propagation avant </a:t>
            </a:r>
            <a:r>
              <a:rPr lang="fr-CA" dirty="0"/>
              <a:t>pour un réseau à </a:t>
            </a:r>
            <a:r>
              <a:rPr lang="fr-CA" b="1" dirty="0"/>
              <a:t>2 couches cachées </a:t>
            </a:r>
            <a:r>
              <a:rPr lang="fr-CA" dirty="0"/>
              <a:t>(7 étapes)</a:t>
            </a:r>
            <a:endParaRPr lang="en-CA" dirty="0"/>
          </a:p>
        </p:txBody>
      </p:sp>
      <p:graphicFrame>
        <p:nvGraphicFramePr>
          <p:cNvPr id="19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577291"/>
              </p:ext>
            </p:extLst>
          </p:nvPr>
        </p:nvGraphicFramePr>
        <p:xfrm>
          <a:off x="2855913" y="3124200"/>
          <a:ext cx="26479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9" name="Equation" r:id="rId7" imgW="1231560" imgH="1638000" progId="Equation.3">
                  <p:embed/>
                </p:oleObj>
              </mc:Choice>
              <mc:Fallback>
                <p:oleObj name="Equation" r:id="rId7" imgW="1231560" imgH="1638000" progId="Equation.3">
                  <p:embed/>
                  <p:pic>
                    <p:nvPicPr>
                      <p:cNvPr id="19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3124200"/>
                        <a:ext cx="2647950" cy="3590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2" name="Straight Connector 201"/>
          <p:cNvCxnSpPr/>
          <p:nvPr/>
        </p:nvCxnSpPr>
        <p:spPr>
          <a:xfrm>
            <a:off x="5705331" y="3174837"/>
            <a:ext cx="3319" cy="34512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532013"/>
              </p:ext>
            </p:extLst>
          </p:nvPr>
        </p:nvGraphicFramePr>
        <p:xfrm>
          <a:off x="6067425" y="3092450"/>
          <a:ext cx="801688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0" name="Equation" r:id="rId9" imgW="380880" imgH="1650960" progId="Equation.3">
                  <p:embed/>
                </p:oleObj>
              </mc:Choice>
              <mc:Fallback>
                <p:oleObj name="Equation" r:id="rId9" imgW="380880" imgH="1650960" progId="Equation.3">
                  <p:embed/>
                  <p:pic>
                    <p:nvPicPr>
                      <p:cNvPr id="20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425" y="3092450"/>
                        <a:ext cx="801688" cy="3533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3" name="Group 272"/>
          <p:cNvGrpSpPr/>
          <p:nvPr/>
        </p:nvGrpSpPr>
        <p:grpSpPr>
          <a:xfrm>
            <a:off x="2612923" y="156992"/>
            <a:ext cx="2850458" cy="1856517"/>
            <a:chOff x="2612923" y="156992"/>
            <a:chExt cx="2850458" cy="1856517"/>
          </a:xfrm>
        </p:grpSpPr>
        <p:sp>
          <p:nvSpPr>
            <p:cNvPr id="207" name="Oval 206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08" name="Oval 207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09" name="Oval 208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0" name="Oval 209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1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7097188"/>
                </p:ext>
              </p:extLst>
            </p:nvPr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61" name="Equation" r:id="rId11" imgW="126720" imgH="177480" progId="Equation.3">
                    <p:embed/>
                  </p:oleObj>
                </mc:Choice>
                <mc:Fallback>
                  <p:oleObj name="Equation" r:id="rId11" imgW="126720" imgH="177480" progId="Equation.3">
                    <p:embed/>
                    <p:pic>
                      <p:nvPicPr>
                        <p:cNvPr id="21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3343434"/>
                </p:ext>
              </p:extLst>
            </p:nvPr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62" name="Equation" r:id="rId13" imgW="152280" imgH="139680" progId="Equation.3">
                    <p:embed/>
                  </p:oleObj>
                </mc:Choice>
                <mc:Fallback>
                  <p:oleObj name="Equation" r:id="rId13" imgW="152280" imgH="139680" progId="Equation.3">
                    <p:embed/>
                    <p:pic>
                      <p:nvPicPr>
                        <p:cNvPr id="21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3" name="Oval 212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4" name="Oval 213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6" name="Oval 215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17" name="Object 2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168862"/>
                </p:ext>
              </p:extLst>
            </p:nvPr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63" name="Equation" r:id="rId15" imgW="152280" imgH="215640" progId="Equation.3">
                    <p:embed/>
                  </p:oleObj>
                </mc:Choice>
                <mc:Fallback>
                  <p:oleObj name="Equation" r:id="rId15" imgW="152280" imgH="215640" progId="Equation.3">
                    <p:embed/>
                    <p:pic>
                      <p:nvPicPr>
                        <p:cNvPr id="217" name="Object 2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8" name="Oval 217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2" name="Object 2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2549355"/>
                </p:ext>
              </p:extLst>
            </p:nvPr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64" name="Equation" r:id="rId17" imgW="164880" imgH="228600" progId="Equation.DSMT4">
                    <p:embed/>
                  </p:oleObj>
                </mc:Choice>
                <mc:Fallback>
                  <p:oleObj name="Equation" r:id="rId17" imgW="164880" imgH="228600" progId="Equation.DSMT4">
                    <p:embed/>
                    <p:pic>
                      <p:nvPicPr>
                        <p:cNvPr id="222" name="Object 2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4" name="Straight Arrow Connector 253"/>
            <p:cNvCxnSpPr>
              <a:stCxn id="221" idx="6"/>
              <a:endCxn id="207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216" idx="6"/>
              <a:endCxn id="207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>
              <a:stCxn id="218" idx="6"/>
              <a:endCxn id="208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21" idx="6"/>
              <a:endCxn id="208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15" idx="6"/>
              <a:endCxn id="208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>
              <a:stCxn id="218" idx="6"/>
              <a:endCxn id="209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16" idx="6"/>
              <a:endCxn id="209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21" idx="6"/>
              <a:endCxn id="213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18" idx="6"/>
              <a:endCxn id="214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15" idx="6"/>
              <a:endCxn id="213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>
              <a:stCxn id="216" idx="6"/>
              <a:endCxn id="214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15" idx="6"/>
              <a:endCxn id="209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208" idx="6"/>
              <a:endCxn id="230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209" idx="6"/>
              <a:endCxn id="230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207" idx="6"/>
              <a:endCxn id="230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4" idx="6"/>
              <a:endCxn id="230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213" idx="6"/>
              <a:endCxn id="230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30" name="Oval 229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31" name="Oval 230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232" name="Straight Arrow Connector 231"/>
            <p:cNvCxnSpPr>
              <a:stCxn id="208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209" idx="6"/>
              <a:endCxn id="231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207" idx="6"/>
              <a:endCxn id="231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214" idx="6"/>
              <a:endCxn id="231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213" idx="6"/>
              <a:endCxn id="231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08" idx="6"/>
              <a:endCxn id="229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209" idx="6"/>
              <a:endCxn id="229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207" idx="6"/>
              <a:endCxn id="229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214" idx="6"/>
              <a:endCxn id="229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213" idx="6"/>
              <a:endCxn id="229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230" idx="6"/>
              <a:endCxn id="210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29" idx="6"/>
              <a:endCxn id="210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231" idx="6"/>
              <a:endCxn id="210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4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5259870"/>
                </p:ext>
              </p:extLst>
            </p:nvPr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65" name="Equation" r:id="rId19" imgW="164880" imgH="215640" progId="Equation.3">
                    <p:embed/>
                  </p:oleObj>
                </mc:Choice>
                <mc:Fallback>
                  <p:oleObj name="Equation" r:id="rId19" imgW="164880" imgH="215640" progId="Equation.3">
                    <p:embed/>
                    <p:pic>
                      <p:nvPicPr>
                        <p:cNvPr id="24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6704713"/>
                </p:ext>
              </p:extLst>
            </p:nvPr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66" name="Equation" r:id="rId21" imgW="126720" imgH="177480" progId="Equation.3">
                    <p:embed/>
                  </p:oleObj>
                </mc:Choice>
                <mc:Fallback>
                  <p:oleObj name="Equation" r:id="rId21" imgW="126720" imgH="177480" progId="Equation.3">
                    <p:embed/>
                    <p:pic>
                      <p:nvPicPr>
                        <p:cNvPr id="24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2272790"/>
                </p:ext>
              </p:extLst>
            </p:nvPr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67" name="Equation" r:id="rId23" imgW="126720" imgH="177480" progId="Equation.3">
                    <p:embed/>
                  </p:oleObj>
                </mc:Choice>
                <mc:Fallback>
                  <p:oleObj name="Equation" r:id="rId23" imgW="126720" imgH="177480" progId="Equation.3">
                    <p:embed/>
                    <p:pic>
                      <p:nvPicPr>
                        <p:cNvPr id="24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3560396"/>
                </p:ext>
              </p:extLst>
            </p:nvPr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68" name="Equation" r:id="rId24" imgW="126720" imgH="177480" progId="Equation.3">
                    <p:embed/>
                  </p:oleObj>
                </mc:Choice>
                <mc:Fallback>
                  <p:oleObj name="Equation" r:id="rId24" imgW="126720" imgH="177480" progId="Equation.3">
                    <p:embed/>
                    <p:pic>
                      <p:nvPicPr>
                        <p:cNvPr id="24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4102239"/>
                </p:ext>
              </p:extLst>
            </p:nvPr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69" name="Equation" r:id="rId25" imgW="126720" imgH="177480" progId="Equation.3">
                    <p:embed/>
                  </p:oleObj>
                </mc:Choice>
                <mc:Fallback>
                  <p:oleObj name="Equation" r:id="rId25" imgW="126720" imgH="177480" progId="Equation.3">
                    <p:embed/>
                    <p:pic>
                      <p:nvPicPr>
                        <p:cNvPr id="24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8093648"/>
                </p:ext>
              </p:extLst>
            </p:nvPr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70" name="Equation" r:id="rId26" imgW="126720" imgH="177480" progId="Equation.3">
                    <p:embed/>
                  </p:oleObj>
                </mc:Choice>
                <mc:Fallback>
                  <p:oleObj name="Equation" r:id="rId26" imgW="126720" imgH="177480" progId="Equation.3">
                    <p:embed/>
                    <p:pic>
                      <p:nvPicPr>
                        <p:cNvPr id="25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4068177"/>
                </p:ext>
              </p:extLst>
            </p:nvPr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71" name="Equation" r:id="rId27" imgW="126720" imgH="177480" progId="Equation.3">
                    <p:embed/>
                  </p:oleObj>
                </mc:Choice>
                <mc:Fallback>
                  <p:oleObj name="Equation" r:id="rId27" imgW="126720" imgH="177480" progId="Equation.3">
                    <p:embed/>
                    <p:pic>
                      <p:nvPicPr>
                        <p:cNvPr id="25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778706"/>
                </p:ext>
              </p:extLst>
            </p:nvPr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72" name="Equation" r:id="rId28" imgW="126720" imgH="177480" progId="Equation.3">
                    <p:embed/>
                  </p:oleObj>
                </mc:Choice>
                <mc:Fallback>
                  <p:oleObj name="Equation" r:id="rId28" imgW="126720" imgH="177480" progId="Equation.3">
                    <p:embed/>
                    <p:pic>
                      <p:nvPicPr>
                        <p:cNvPr id="25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6834366"/>
                </p:ext>
              </p:extLst>
            </p:nvPr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73" name="Equation" r:id="rId29" imgW="164880" imgH="228600" progId="Equation.3">
                    <p:embed/>
                  </p:oleObj>
                </mc:Choice>
                <mc:Fallback>
                  <p:oleObj name="Equation" r:id="rId29" imgW="164880" imgH="228600" progId="Equation.3">
                    <p:embed/>
                    <p:pic>
                      <p:nvPicPr>
                        <p:cNvPr id="25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9674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497507"/>
              </p:ext>
            </p:extLst>
          </p:nvPr>
        </p:nvGraphicFramePr>
        <p:xfrm>
          <a:off x="5550644" y="645451"/>
          <a:ext cx="2459038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1" name="Equation" r:id="rId3" imgW="1600200" imgH="812520" progId="Equation.3">
                  <p:embed/>
                </p:oleObj>
              </mc:Choice>
              <mc:Fallback>
                <p:oleObj name="Equation" r:id="rId3" imgW="1600200" imgH="812520" progId="Equation.3">
                  <p:embed/>
                  <p:pic>
                    <p:nvPicPr>
                      <p:cNvPr id="1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0644" y="645451"/>
                        <a:ext cx="2459038" cy="1274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60660"/>
              </p:ext>
            </p:extLst>
          </p:nvPr>
        </p:nvGraphicFramePr>
        <p:xfrm>
          <a:off x="147335" y="986035"/>
          <a:ext cx="222408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2" name="Equation" r:id="rId5" imgW="927000" imgH="228600" progId="Equation.3">
                  <p:embed/>
                </p:oleObj>
              </mc:Choice>
              <mc:Fallback>
                <p:oleObj name="Equation" r:id="rId5" imgW="927000" imgH="228600" progId="Equation.3">
                  <p:embed/>
                  <p:pic>
                    <p:nvPicPr>
                      <p:cNvPr id="1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35" y="986035"/>
                        <a:ext cx="2224087" cy="5572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2" name="Straight Connector 201"/>
          <p:cNvCxnSpPr/>
          <p:nvPr/>
        </p:nvCxnSpPr>
        <p:spPr>
          <a:xfrm flipH="1">
            <a:off x="5860869" y="3469750"/>
            <a:ext cx="1425" cy="3079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714590"/>
              </p:ext>
            </p:extLst>
          </p:nvPr>
        </p:nvGraphicFramePr>
        <p:xfrm>
          <a:off x="5990648" y="3384550"/>
          <a:ext cx="6858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3" name="Equation" r:id="rId7" imgW="380880" imgH="1650960" progId="Equation.3">
                  <p:embed/>
                </p:oleObj>
              </mc:Choice>
              <mc:Fallback>
                <p:oleObj name="Equation" r:id="rId7" imgW="380880" imgH="1650960" progId="Equation.3">
                  <p:embed/>
                  <p:pic>
                    <p:nvPicPr>
                      <p:cNvPr id="20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0648" y="3384550"/>
                        <a:ext cx="685800" cy="2873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730079" y="3018000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POUR i allant de 1 à 3</a:t>
            </a:r>
            <a:endParaRPr lang="en-CA" sz="1800" dirty="0"/>
          </a:p>
        </p:txBody>
      </p:sp>
      <p:sp>
        <p:nvSpPr>
          <p:cNvPr id="5" name="Explosion 1 4"/>
          <p:cNvSpPr/>
          <p:nvPr/>
        </p:nvSpPr>
        <p:spPr>
          <a:xfrm>
            <a:off x="-103214" y="3700508"/>
            <a:ext cx="3266044" cy="3063367"/>
          </a:xfrm>
          <a:prstGeom prst="irregularSeal1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Solution </a:t>
            </a:r>
            <a:r>
              <a:rPr lang="en-CA" dirty="0" err="1">
                <a:solidFill>
                  <a:schemeClr val="tx1"/>
                </a:solidFill>
              </a:rPr>
              <a:t>na</a:t>
            </a:r>
            <a:r>
              <a:rPr lang="fr-CA" dirty="0" err="1">
                <a:solidFill>
                  <a:schemeClr val="tx1"/>
                </a:solidFill>
              </a:rPr>
              <a:t>ïve</a:t>
            </a:r>
            <a:r>
              <a:rPr lang="fr-CA" dirty="0">
                <a:solidFill>
                  <a:schemeClr val="tx1"/>
                </a:solidFill>
              </a:rPr>
              <a:t> et peu efficace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87" name="16-Point Star 86"/>
          <p:cNvSpPr/>
          <p:nvPr/>
        </p:nvSpPr>
        <p:spPr>
          <a:xfrm>
            <a:off x="7903606" y="5619750"/>
            <a:ext cx="1154670" cy="1116013"/>
          </a:xfrm>
          <a:prstGeom prst="star16">
            <a:avLst/>
          </a:prstGeom>
          <a:solidFill>
            <a:srgbClr val="FFC000"/>
          </a:solidFill>
          <a:ln>
            <a:solidFill>
              <a:srgbClr val="D6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>
                <a:solidFill>
                  <a:schemeClr val="tx1"/>
                </a:solidFill>
              </a:rPr>
              <a:t>TP1</a:t>
            </a:r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388012"/>
              </p:ext>
            </p:extLst>
          </p:nvPr>
        </p:nvGraphicFramePr>
        <p:xfrm>
          <a:off x="3109913" y="3459163"/>
          <a:ext cx="2662237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4" name="Equation" r:id="rId9" imgW="1600200" imgH="1650960" progId="Equation.3">
                  <p:embed/>
                </p:oleObj>
              </mc:Choice>
              <mc:Fallback>
                <p:oleObj name="Equation" r:id="rId9" imgW="1600200" imgH="165096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3459163"/>
                        <a:ext cx="2662237" cy="2889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8" name="Group 177"/>
          <p:cNvGrpSpPr/>
          <p:nvPr/>
        </p:nvGrpSpPr>
        <p:grpSpPr>
          <a:xfrm>
            <a:off x="2612923" y="156992"/>
            <a:ext cx="2850458" cy="1856517"/>
            <a:chOff x="2612923" y="156992"/>
            <a:chExt cx="2850458" cy="1856517"/>
          </a:xfrm>
        </p:grpSpPr>
        <p:sp>
          <p:nvSpPr>
            <p:cNvPr id="179" name="Oval 17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0" name="Oval 17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1" name="Oval 18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2" name="Oval 18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8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6774941"/>
                </p:ext>
              </p:extLst>
            </p:nvPr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85" name="Equation" r:id="rId11" imgW="126720" imgH="177480" progId="Equation.3">
                    <p:embed/>
                  </p:oleObj>
                </mc:Choice>
                <mc:Fallback>
                  <p:oleObj name="Equation" r:id="rId11" imgW="126720" imgH="177480" progId="Equation.3">
                    <p:embed/>
                    <p:pic>
                      <p:nvPicPr>
                        <p:cNvPr id="18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0392231"/>
                </p:ext>
              </p:extLst>
            </p:nvPr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86" name="Equation" r:id="rId13" imgW="152280" imgH="139680" progId="Equation.3">
                    <p:embed/>
                  </p:oleObj>
                </mc:Choice>
                <mc:Fallback>
                  <p:oleObj name="Equation" r:id="rId13" imgW="152280" imgH="139680" progId="Equation.3">
                    <p:embed/>
                    <p:pic>
                      <p:nvPicPr>
                        <p:cNvPr id="18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5" name="Oval 18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6" name="Oval 18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7" name="Oval 18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98" name="Oval 19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9" name="Object 1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7230299"/>
                </p:ext>
              </p:extLst>
            </p:nvPr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87" name="Equation" r:id="rId15" imgW="152280" imgH="215640" progId="Equation.3">
                    <p:embed/>
                  </p:oleObj>
                </mc:Choice>
                <mc:Fallback>
                  <p:oleObj name="Equation" r:id="rId15" imgW="152280" imgH="215640" progId="Equation.3">
                    <p:embed/>
                    <p:pic>
                      <p:nvPicPr>
                        <p:cNvPr id="199" name="Object 1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1" name="Oval 200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03" name="Oval 202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05" name="Object 20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926979"/>
                </p:ext>
              </p:extLst>
            </p:nvPr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88" name="Equation" r:id="rId17" imgW="164880" imgH="228600" progId="Equation.DSMT4">
                    <p:embed/>
                  </p:oleObj>
                </mc:Choice>
                <mc:Fallback>
                  <p:oleObj name="Equation" r:id="rId17" imgW="164880" imgH="228600" progId="Equation.DSMT4">
                    <p:embed/>
                    <p:pic>
                      <p:nvPicPr>
                        <p:cNvPr id="205" name="Object 2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6" name="Straight Arrow Connector 205"/>
            <p:cNvCxnSpPr>
              <a:stCxn id="203" idx="6"/>
              <a:endCxn id="17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98" idx="6"/>
              <a:endCxn id="17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201" idx="6"/>
              <a:endCxn id="18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203" idx="6"/>
              <a:endCxn id="18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87" idx="6"/>
              <a:endCxn id="18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201" idx="6"/>
              <a:endCxn id="18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198" idx="6"/>
              <a:endCxn id="18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203" idx="6"/>
              <a:endCxn id="18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201" idx="6"/>
              <a:endCxn id="18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87" idx="6"/>
              <a:endCxn id="18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98" idx="6"/>
              <a:endCxn id="18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87" idx="6"/>
              <a:endCxn id="18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stCxn id="180" idx="6"/>
              <a:endCxn id="224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1" idx="6"/>
              <a:endCxn id="224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79" idx="6"/>
              <a:endCxn id="224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86" idx="6"/>
              <a:endCxn id="224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85" idx="6"/>
              <a:endCxn id="224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Oval 222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24" name="Oval 223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25" name="Oval 224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226" name="Straight Arrow Connector 225"/>
            <p:cNvCxnSpPr>
              <a:stCxn id="18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81" idx="6"/>
              <a:endCxn id="225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179" idx="6"/>
              <a:endCxn id="225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186" idx="6"/>
              <a:endCxn id="225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stCxn id="185" idx="6"/>
              <a:endCxn id="225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180" idx="6"/>
              <a:endCxn id="223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181" idx="6"/>
              <a:endCxn id="223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79" idx="6"/>
              <a:endCxn id="223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86" idx="6"/>
              <a:endCxn id="223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185" idx="6"/>
              <a:endCxn id="223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224" idx="6"/>
              <a:endCxn id="18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23" idx="6"/>
              <a:endCxn id="18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225" idx="6"/>
              <a:endCxn id="18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3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3301964"/>
                </p:ext>
              </p:extLst>
            </p:nvPr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89" name="Equation" r:id="rId19" imgW="164880" imgH="215640" progId="Equation.3">
                    <p:embed/>
                  </p:oleObj>
                </mc:Choice>
                <mc:Fallback>
                  <p:oleObj name="Equation" r:id="rId19" imgW="164880" imgH="215640" progId="Equation.3">
                    <p:embed/>
                    <p:pic>
                      <p:nvPicPr>
                        <p:cNvPr id="23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7149954"/>
                </p:ext>
              </p:extLst>
            </p:nvPr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0" name="Equation" r:id="rId21" imgW="126720" imgH="177480" progId="Equation.3">
                    <p:embed/>
                  </p:oleObj>
                </mc:Choice>
                <mc:Fallback>
                  <p:oleObj name="Equation" r:id="rId21" imgW="126720" imgH="177480" progId="Equation.3">
                    <p:embed/>
                    <p:pic>
                      <p:nvPicPr>
                        <p:cNvPr id="24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9541291"/>
                </p:ext>
              </p:extLst>
            </p:nvPr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1" name="Equation" r:id="rId23" imgW="126720" imgH="177480" progId="Equation.3">
                    <p:embed/>
                  </p:oleObj>
                </mc:Choice>
                <mc:Fallback>
                  <p:oleObj name="Equation" r:id="rId23" imgW="126720" imgH="177480" progId="Equation.3">
                    <p:embed/>
                    <p:pic>
                      <p:nvPicPr>
                        <p:cNvPr id="24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7900289"/>
                </p:ext>
              </p:extLst>
            </p:nvPr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2" name="Equation" r:id="rId24" imgW="126720" imgH="177480" progId="Equation.3">
                    <p:embed/>
                  </p:oleObj>
                </mc:Choice>
                <mc:Fallback>
                  <p:oleObj name="Equation" r:id="rId24" imgW="126720" imgH="177480" progId="Equation.3">
                    <p:embed/>
                    <p:pic>
                      <p:nvPicPr>
                        <p:cNvPr id="24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150014"/>
                </p:ext>
              </p:extLst>
            </p:nvPr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3" name="Equation" r:id="rId25" imgW="126720" imgH="177480" progId="Equation.3">
                    <p:embed/>
                  </p:oleObj>
                </mc:Choice>
                <mc:Fallback>
                  <p:oleObj name="Equation" r:id="rId25" imgW="126720" imgH="177480" progId="Equation.3">
                    <p:embed/>
                    <p:pic>
                      <p:nvPicPr>
                        <p:cNvPr id="24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0260328"/>
                </p:ext>
              </p:extLst>
            </p:nvPr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4" name="Equation" r:id="rId26" imgW="126720" imgH="177480" progId="Equation.3">
                    <p:embed/>
                  </p:oleObj>
                </mc:Choice>
                <mc:Fallback>
                  <p:oleObj name="Equation" r:id="rId26" imgW="126720" imgH="177480" progId="Equation.3">
                    <p:embed/>
                    <p:pic>
                      <p:nvPicPr>
                        <p:cNvPr id="24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6923748"/>
                </p:ext>
              </p:extLst>
            </p:nvPr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5" name="Equation" r:id="rId27" imgW="126720" imgH="177480" progId="Equation.3">
                    <p:embed/>
                  </p:oleObj>
                </mc:Choice>
                <mc:Fallback>
                  <p:oleObj name="Equation" r:id="rId27" imgW="126720" imgH="177480" progId="Equation.3">
                    <p:embed/>
                    <p:pic>
                      <p:nvPicPr>
                        <p:cNvPr id="24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4087873"/>
                </p:ext>
              </p:extLst>
            </p:nvPr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6" name="Equation" r:id="rId28" imgW="126720" imgH="177480" progId="Equation.3">
                    <p:embed/>
                  </p:oleObj>
                </mc:Choice>
                <mc:Fallback>
                  <p:oleObj name="Equation" r:id="rId28" imgW="126720" imgH="177480" progId="Equation.3">
                    <p:embed/>
                    <p:pic>
                      <p:nvPicPr>
                        <p:cNvPr id="24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8495637"/>
                </p:ext>
              </p:extLst>
            </p:nvPr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7" name="Equation" r:id="rId29" imgW="164880" imgH="228600" progId="Equation.3">
                    <p:embed/>
                  </p:oleObj>
                </mc:Choice>
                <mc:Fallback>
                  <p:oleObj name="Equation" r:id="rId29" imgW="164880" imgH="228600" progId="Equation.3">
                    <p:embed/>
                    <p:pic>
                      <p:nvPicPr>
                        <p:cNvPr id="24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TextBox 67"/>
          <p:cNvSpPr txBox="1"/>
          <p:nvPr/>
        </p:nvSpPr>
        <p:spPr>
          <a:xfrm>
            <a:off x="811937" y="2338227"/>
            <a:ext cx="839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Propagation avant </a:t>
            </a:r>
            <a:r>
              <a:rPr lang="fr-CA" dirty="0"/>
              <a:t>pour un réseau à </a:t>
            </a:r>
            <a:r>
              <a:rPr lang="fr-CA" b="1" dirty="0"/>
              <a:t>2 couches cachées </a:t>
            </a:r>
            <a:r>
              <a:rPr lang="fr-CA" dirty="0"/>
              <a:t>(7 étapes)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847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7" grpId="0" animBg="1"/>
      <p:bldP spid="6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760947"/>
              </p:ext>
            </p:extLst>
          </p:nvPr>
        </p:nvGraphicFramePr>
        <p:xfrm>
          <a:off x="431800" y="2197100"/>
          <a:ext cx="37465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5" name="Equation" r:id="rId3" imgW="2349360" imgH="2133360" progId="Equation.3">
                  <p:embed/>
                </p:oleObj>
              </mc:Choice>
              <mc:Fallback>
                <p:oleObj name="Equation" r:id="rId3" imgW="2349360" imgH="213336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2197100"/>
                        <a:ext cx="3746500" cy="3467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383156" y="2467905"/>
            <a:ext cx="1718582" cy="590550"/>
          </a:xfrm>
          <a:prstGeom prst="rect">
            <a:avLst/>
          </a:prstGeom>
          <a:solidFill>
            <a:srgbClr val="00CC99">
              <a:alpha val="45098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4775"/>
            <a:ext cx="7772400" cy="1143000"/>
          </a:xfrm>
        </p:spPr>
        <p:txBody>
          <a:bodyPr/>
          <a:lstStyle/>
          <a:p>
            <a:r>
              <a:rPr lang="fr-CA" dirty="0"/>
              <a:t>Solution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1575"/>
            <a:ext cx="7772400" cy="790575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Il est plus efficace d’effectuer UNE multiplication matricielle que </a:t>
            </a:r>
            <a:r>
              <a:rPr lang="fr-CA" b="1" dirty="0"/>
              <a:t>PLUSIEURS produits scalaires </a:t>
            </a:r>
            <a:r>
              <a:rPr lang="fr-CA" b="1" dirty="0">
                <a:solidFill>
                  <a:srgbClr val="FF0000"/>
                </a:solidFill>
              </a:rPr>
              <a:t>(exemple de la 6</a:t>
            </a:r>
            <a:r>
              <a:rPr lang="fr-CA" b="1" baseline="30000" dirty="0">
                <a:solidFill>
                  <a:srgbClr val="FF0000"/>
                </a:solidFill>
              </a:rPr>
              <a:t>e</a:t>
            </a:r>
            <a:r>
              <a:rPr lang="fr-CA" b="1" dirty="0">
                <a:solidFill>
                  <a:srgbClr val="FF0000"/>
                </a:solidFill>
              </a:rPr>
              <a:t> étape)</a:t>
            </a:r>
            <a:endParaRPr lang="en-CA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821402"/>
              </p:ext>
            </p:extLst>
          </p:nvPr>
        </p:nvGraphicFramePr>
        <p:xfrm>
          <a:off x="5676900" y="3541713"/>
          <a:ext cx="2662238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6" name="Equation" r:id="rId5" imgW="1409400" imgH="711000" progId="Equation.3">
                  <p:embed/>
                </p:oleObj>
              </mc:Choice>
              <mc:Fallback>
                <p:oleObj name="Equation" r:id="rId5" imgW="1409400" imgH="7110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900" y="3541713"/>
                        <a:ext cx="2662238" cy="1370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447539" y="3648670"/>
            <a:ext cx="1730761" cy="542924"/>
          </a:xfrm>
          <a:prstGeom prst="rect">
            <a:avLst/>
          </a:prstGeom>
          <a:solidFill>
            <a:srgbClr val="0066FF">
              <a:alpha val="32941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383156" y="4819448"/>
            <a:ext cx="1774349" cy="519112"/>
          </a:xfrm>
          <a:prstGeom prst="rect">
            <a:avLst/>
          </a:prstGeom>
          <a:solidFill>
            <a:srgbClr val="FF0066">
              <a:alpha val="44706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816373" y="3589338"/>
            <a:ext cx="1879828" cy="389732"/>
          </a:xfrm>
          <a:prstGeom prst="rect">
            <a:avLst/>
          </a:prstGeom>
          <a:solidFill>
            <a:srgbClr val="00CC99">
              <a:alpha val="45098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5816372" y="4056060"/>
            <a:ext cx="1879829" cy="361951"/>
          </a:xfrm>
          <a:prstGeom prst="rect">
            <a:avLst/>
          </a:prstGeom>
          <a:solidFill>
            <a:srgbClr val="0066FF">
              <a:alpha val="32941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816372" y="4493417"/>
            <a:ext cx="1879829" cy="345283"/>
          </a:xfrm>
          <a:prstGeom prst="rect">
            <a:avLst/>
          </a:prstGeom>
          <a:solidFill>
            <a:srgbClr val="FF0066">
              <a:alpha val="44706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/>
          <p:cNvCxnSpPr>
            <a:stCxn id="6" idx="3"/>
            <a:endCxn id="9" idx="1"/>
          </p:cNvCxnSpPr>
          <p:nvPr/>
        </p:nvCxnSpPr>
        <p:spPr>
          <a:xfrm>
            <a:off x="4101738" y="2763180"/>
            <a:ext cx="1714635" cy="102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10" idx="1"/>
          </p:cNvCxnSpPr>
          <p:nvPr/>
        </p:nvCxnSpPr>
        <p:spPr>
          <a:xfrm>
            <a:off x="4178300" y="3920132"/>
            <a:ext cx="1638072" cy="31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1" idx="1"/>
          </p:cNvCxnSpPr>
          <p:nvPr/>
        </p:nvCxnSpPr>
        <p:spPr>
          <a:xfrm flipV="1">
            <a:off x="4157505" y="4666059"/>
            <a:ext cx="1658867" cy="412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6-Point Star 17"/>
          <p:cNvSpPr/>
          <p:nvPr/>
        </p:nvSpPr>
        <p:spPr>
          <a:xfrm>
            <a:off x="7219950" y="5145088"/>
            <a:ext cx="1838326" cy="1590675"/>
          </a:xfrm>
          <a:prstGeom prst="star16">
            <a:avLst/>
          </a:prstGeom>
          <a:solidFill>
            <a:srgbClr val="FFC000"/>
          </a:solidFill>
          <a:ln>
            <a:solidFill>
              <a:srgbClr val="D6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>
                <a:solidFill>
                  <a:schemeClr val="tx1"/>
                </a:solidFill>
              </a:rPr>
              <a:t>TROIS produits scalaires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800776"/>
              </p:ext>
            </p:extLst>
          </p:nvPr>
        </p:nvGraphicFramePr>
        <p:xfrm>
          <a:off x="428625" y="3072754"/>
          <a:ext cx="7529512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9" name="Equation" r:id="rId3" imgW="3098520" imgH="711000" progId="Equation.3">
                  <p:embed/>
                </p:oleObj>
              </mc:Choice>
              <mc:Fallback>
                <p:oleObj name="Equation" r:id="rId3" imgW="3098520" imgH="71100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3072754"/>
                        <a:ext cx="7529512" cy="1762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4775"/>
            <a:ext cx="7772400" cy="1143000"/>
          </a:xfrm>
        </p:spPr>
        <p:txBody>
          <a:bodyPr/>
          <a:lstStyle/>
          <a:p>
            <a:r>
              <a:rPr lang="fr-CA" dirty="0"/>
              <a:t>Solution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1575"/>
            <a:ext cx="7772400" cy="790575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Il est plus efficace d’effectuer </a:t>
            </a:r>
            <a:r>
              <a:rPr lang="fr-CA" b="1" dirty="0"/>
              <a:t>UNE multiplication matricielle </a:t>
            </a:r>
            <a:r>
              <a:rPr lang="fr-CA" dirty="0"/>
              <a:t>que PLUSIEURS produits scalaires </a:t>
            </a:r>
            <a:r>
              <a:rPr lang="fr-CA" b="1" dirty="0">
                <a:solidFill>
                  <a:srgbClr val="FF0000"/>
                </a:solidFill>
              </a:rPr>
              <a:t>(exemple de la 6</a:t>
            </a:r>
            <a:r>
              <a:rPr lang="fr-CA" b="1" baseline="30000" dirty="0">
                <a:solidFill>
                  <a:srgbClr val="FF0000"/>
                </a:solidFill>
              </a:rPr>
              <a:t>e</a:t>
            </a:r>
            <a:r>
              <a:rPr lang="fr-CA" b="1" dirty="0">
                <a:solidFill>
                  <a:srgbClr val="FF0000"/>
                </a:solidFill>
              </a:rPr>
              <a:t> étape)</a:t>
            </a:r>
            <a:endParaRPr lang="en-CA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4716860" y="3091828"/>
            <a:ext cx="2350690" cy="501278"/>
          </a:xfrm>
          <a:prstGeom prst="rect">
            <a:avLst/>
          </a:prstGeom>
          <a:solidFill>
            <a:srgbClr val="00CC99">
              <a:alpha val="45098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716860" y="3681201"/>
            <a:ext cx="2350690" cy="465545"/>
          </a:xfrm>
          <a:prstGeom prst="rect">
            <a:avLst/>
          </a:prstGeom>
          <a:solidFill>
            <a:srgbClr val="0066FF">
              <a:alpha val="32941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716859" y="4242094"/>
            <a:ext cx="2350691" cy="444107"/>
          </a:xfrm>
          <a:prstGeom prst="rect">
            <a:avLst/>
          </a:prstGeom>
          <a:solidFill>
            <a:srgbClr val="FF0066">
              <a:alpha val="44706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16-Point Star 17"/>
          <p:cNvSpPr/>
          <p:nvPr/>
        </p:nvSpPr>
        <p:spPr>
          <a:xfrm>
            <a:off x="6791324" y="4983557"/>
            <a:ext cx="2333626" cy="1736332"/>
          </a:xfrm>
          <a:prstGeom prst="star16">
            <a:avLst>
              <a:gd name="adj" fmla="val 41140"/>
            </a:avLst>
          </a:prstGeom>
          <a:solidFill>
            <a:srgbClr val="FFC000"/>
          </a:solidFill>
          <a:ln>
            <a:solidFill>
              <a:srgbClr val="D6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>
                <a:solidFill>
                  <a:schemeClr val="tx1"/>
                </a:solidFill>
              </a:rPr>
              <a:t>UNE </a:t>
            </a:r>
            <a:r>
              <a:rPr lang="fr-CA" sz="1600" dirty="0">
                <a:solidFill>
                  <a:schemeClr val="tx1"/>
                </a:solidFill>
              </a:rPr>
              <a:t>multiplication matricielle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7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81724"/>
              </p:ext>
            </p:extLst>
          </p:nvPr>
        </p:nvGraphicFramePr>
        <p:xfrm>
          <a:off x="161789" y="1843155"/>
          <a:ext cx="3268662" cy="464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3" name="Equation" r:id="rId3" imgW="2514600" imgH="3504960" progId="Equation.3">
                  <p:embed/>
                </p:oleObj>
              </mc:Choice>
              <mc:Fallback>
                <p:oleObj name="Equation" r:id="rId3" imgW="2514600" imgH="350496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89" y="1843155"/>
                        <a:ext cx="3268662" cy="4643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917371" y="1840913"/>
            <a:ext cx="500485" cy="1564137"/>
          </a:xfrm>
          <a:prstGeom prst="rect">
            <a:avLst/>
          </a:prstGeom>
          <a:solidFill>
            <a:srgbClr val="00CC99">
              <a:alpha val="45098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4775"/>
            <a:ext cx="7772400" cy="1143000"/>
          </a:xfrm>
        </p:spPr>
        <p:txBody>
          <a:bodyPr/>
          <a:lstStyle/>
          <a:p>
            <a:r>
              <a:rPr lang="fr-CA" dirty="0"/>
              <a:t>Solution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79" y="1066768"/>
            <a:ext cx="7772400" cy="790575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Il est plus efficace d’effectuer </a:t>
            </a:r>
            <a:r>
              <a:rPr lang="fr-CA" b="1" dirty="0"/>
              <a:t>UNE multiplication matricielle </a:t>
            </a:r>
            <a:r>
              <a:rPr lang="fr-CA" dirty="0"/>
              <a:t>que </a:t>
            </a:r>
            <a:r>
              <a:rPr lang="fr-CA" b="1" dirty="0"/>
              <a:t>PLUSIEURS multiplications matrice-vecteur </a:t>
            </a:r>
            <a:r>
              <a:rPr lang="fr-CA" b="1" dirty="0">
                <a:solidFill>
                  <a:srgbClr val="FF0000"/>
                </a:solidFill>
              </a:rPr>
              <a:t>(exemple de la 1</a:t>
            </a:r>
            <a:r>
              <a:rPr lang="fr-CA" b="1" baseline="30000" dirty="0">
                <a:solidFill>
                  <a:srgbClr val="FF0000"/>
                </a:solidFill>
              </a:rPr>
              <a:t>e</a:t>
            </a:r>
            <a:r>
              <a:rPr lang="fr-CA" b="1" dirty="0">
                <a:solidFill>
                  <a:srgbClr val="FF0000"/>
                </a:solidFill>
              </a:rPr>
              <a:t> étape, batch de 3)</a:t>
            </a:r>
            <a:endParaRPr lang="en-CA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546395"/>
              </p:ext>
            </p:extLst>
          </p:nvPr>
        </p:nvGraphicFramePr>
        <p:xfrm>
          <a:off x="6240463" y="3101975"/>
          <a:ext cx="1535112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4" name="Equation" r:id="rId5" imgW="812520" imgH="1168200" progId="Equation.3">
                  <p:embed/>
                </p:oleObj>
              </mc:Choice>
              <mc:Fallback>
                <p:oleObj name="Equation" r:id="rId5" imgW="812520" imgH="11682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3101975"/>
                        <a:ext cx="1535112" cy="2251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917371" y="3475446"/>
            <a:ext cx="500485" cy="1474637"/>
          </a:xfrm>
          <a:prstGeom prst="rect">
            <a:avLst/>
          </a:prstGeom>
          <a:solidFill>
            <a:srgbClr val="0066FF">
              <a:alpha val="32941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917371" y="4997707"/>
            <a:ext cx="500485" cy="1548143"/>
          </a:xfrm>
          <a:prstGeom prst="rect">
            <a:avLst/>
          </a:prstGeom>
          <a:solidFill>
            <a:srgbClr val="FF0066">
              <a:alpha val="44706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316858" y="3196046"/>
            <a:ext cx="369660" cy="2081348"/>
          </a:xfrm>
          <a:prstGeom prst="rect">
            <a:avLst/>
          </a:prstGeom>
          <a:solidFill>
            <a:srgbClr val="00CC99">
              <a:alpha val="45098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6762913" y="3196046"/>
            <a:ext cx="457037" cy="2081348"/>
          </a:xfrm>
          <a:prstGeom prst="rect">
            <a:avLst/>
          </a:prstGeom>
          <a:solidFill>
            <a:srgbClr val="0066FF">
              <a:alpha val="32941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7296345" y="3196046"/>
            <a:ext cx="399856" cy="2081347"/>
          </a:xfrm>
          <a:prstGeom prst="rect">
            <a:avLst/>
          </a:prstGeom>
          <a:solidFill>
            <a:srgbClr val="FF0066">
              <a:alpha val="44706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/>
          <p:cNvCxnSpPr>
            <a:stCxn id="6" idx="3"/>
          </p:cNvCxnSpPr>
          <p:nvPr/>
        </p:nvCxnSpPr>
        <p:spPr>
          <a:xfrm>
            <a:off x="3417856" y="2622982"/>
            <a:ext cx="2899002" cy="91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</p:cNvCxnSpPr>
          <p:nvPr/>
        </p:nvCxnSpPr>
        <p:spPr>
          <a:xfrm flipV="1">
            <a:off x="3417856" y="3998188"/>
            <a:ext cx="3496750" cy="21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</p:cNvCxnSpPr>
          <p:nvPr/>
        </p:nvCxnSpPr>
        <p:spPr>
          <a:xfrm flipV="1">
            <a:off x="3417856" y="5277393"/>
            <a:ext cx="3984430" cy="49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6-Point Star 17"/>
          <p:cNvSpPr/>
          <p:nvPr/>
        </p:nvSpPr>
        <p:spPr>
          <a:xfrm>
            <a:off x="7219950" y="5145088"/>
            <a:ext cx="1838326" cy="1590675"/>
          </a:xfrm>
          <a:prstGeom prst="star16">
            <a:avLst/>
          </a:prstGeom>
          <a:solidFill>
            <a:srgbClr val="FFC000"/>
          </a:solidFill>
          <a:ln>
            <a:solidFill>
              <a:srgbClr val="D6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>
                <a:solidFill>
                  <a:schemeClr val="tx1"/>
                </a:solidFill>
              </a:rPr>
              <a:t>TROIS multi matrice-vecteur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7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4775"/>
            <a:ext cx="7772400" cy="1143000"/>
          </a:xfrm>
        </p:spPr>
        <p:txBody>
          <a:bodyPr/>
          <a:lstStyle/>
          <a:p>
            <a:r>
              <a:rPr lang="fr-CA" dirty="0"/>
              <a:t>Solution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1575"/>
            <a:ext cx="7772400" cy="790575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Il est plus efficace d’effectuer </a:t>
            </a:r>
            <a:r>
              <a:rPr lang="fr-CA" b="1" dirty="0"/>
              <a:t>UNE multiplication matricielle </a:t>
            </a:r>
            <a:r>
              <a:rPr lang="fr-CA" dirty="0"/>
              <a:t>que </a:t>
            </a:r>
            <a:r>
              <a:rPr lang="fr-CA" b="1" dirty="0"/>
              <a:t>PLUSIEURS matrice-vecteur</a:t>
            </a:r>
            <a:r>
              <a:rPr lang="fr-CA" dirty="0"/>
              <a:t> </a:t>
            </a:r>
            <a:r>
              <a:rPr lang="fr-CA" b="1" dirty="0">
                <a:solidFill>
                  <a:srgbClr val="FF0000"/>
                </a:solidFill>
              </a:rPr>
              <a:t>(exemple de la 1</a:t>
            </a:r>
            <a:r>
              <a:rPr lang="fr-CA" b="1" baseline="30000" dirty="0">
                <a:solidFill>
                  <a:srgbClr val="FF0000"/>
                </a:solidFill>
              </a:rPr>
              <a:t>e</a:t>
            </a:r>
            <a:r>
              <a:rPr lang="fr-CA" b="1" dirty="0">
                <a:solidFill>
                  <a:srgbClr val="FF0000"/>
                </a:solidFill>
              </a:rPr>
              <a:t> étape)</a:t>
            </a:r>
            <a:endParaRPr lang="en-CA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18" name="16-Point Star 17"/>
          <p:cNvSpPr/>
          <p:nvPr/>
        </p:nvSpPr>
        <p:spPr>
          <a:xfrm>
            <a:off x="6791324" y="4983557"/>
            <a:ext cx="2333626" cy="1736332"/>
          </a:xfrm>
          <a:prstGeom prst="star16">
            <a:avLst>
              <a:gd name="adj" fmla="val 43534"/>
            </a:avLst>
          </a:prstGeom>
          <a:solidFill>
            <a:srgbClr val="FFC000"/>
          </a:solidFill>
          <a:ln>
            <a:solidFill>
              <a:srgbClr val="D6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>
                <a:solidFill>
                  <a:schemeClr val="tx1"/>
                </a:solidFill>
              </a:rPr>
              <a:t>UNE </a:t>
            </a:r>
            <a:r>
              <a:rPr lang="fr-CA" sz="1600" dirty="0">
                <a:solidFill>
                  <a:schemeClr val="tx1"/>
                </a:solidFill>
              </a:rPr>
              <a:t>multiplication matricielle</a:t>
            </a:r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068958"/>
              </p:ext>
            </p:extLst>
          </p:nvPr>
        </p:nvGraphicFramePr>
        <p:xfrm>
          <a:off x="609600" y="2414996"/>
          <a:ext cx="6321265" cy="248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7" name="Equation" r:id="rId3" imgW="3035160" imgH="1168200" progId="Equation.3">
                  <p:embed/>
                </p:oleObj>
              </mc:Choice>
              <mc:Fallback>
                <p:oleObj name="Equation" r:id="rId3" imgW="3035160" imgH="116820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14996"/>
                        <a:ext cx="6321265" cy="2480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5803704" y="2551611"/>
            <a:ext cx="274460" cy="2255519"/>
          </a:xfrm>
          <a:prstGeom prst="rect">
            <a:avLst/>
          </a:prstGeom>
          <a:solidFill>
            <a:srgbClr val="00CC99">
              <a:alpha val="45098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139052" y="2551611"/>
            <a:ext cx="253039" cy="2255519"/>
          </a:xfrm>
          <a:prstGeom prst="rect">
            <a:avLst/>
          </a:prstGeom>
          <a:solidFill>
            <a:srgbClr val="0066FF">
              <a:alpha val="32941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6451820" y="2551612"/>
            <a:ext cx="271197" cy="2255518"/>
          </a:xfrm>
          <a:prstGeom prst="rect">
            <a:avLst/>
          </a:prstGeom>
          <a:solidFill>
            <a:srgbClr val="FF0066">
              <a:alpha val="44706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" y="95794"/>
            <a:ext cx="8786948" cy="1143000"/>
          </a:xfrm>
        </p:spPr>
        <p:txBody>
          <a:bodyPr/>
          <a:lstStyle/>
          <a:p>
            <a:r>
              <a:rPr lang="fr-CA" dirty="0"/>
              <a:t>Vectorisation de la propagation avant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679269" y="1105988"/>
            <a:ext cx="7069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 résumé, lorsqu’on propage une « </a:t>
            </a:r>
            <a:r>
              <a:rPr lang="fr-CA" i="1" dirty="0"/>
              <a:t>batch</a:t>
            </a:r>
            <a:r>
              <a:rPr lang="fr-CA" dirty="0"/>
              <a:t> » de données</a:t>
            </a:r>
            <a:endParaRPr lang="en-CA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107182"/>
              </p:ext>
            </p:extLst>
          </p:nvPr>
        </p:nvGraphicFramePr>
        <p:xfrm>
          <a:off x="4798876" y="4293008"/>
          <a:ext cx="3227503" cy="169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1" name="Equation" r:id="rId3" imgW="2273040" imgH="1168200" progId="Equation.3">
                  <p:embed/>
                </p:oleObj>
              </mc:Choice>
              <mc:Fallback>
                <p:oleObj name="Equation" r:id="rId3" imgW="2273040" imgH="11682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8876" y="4293008"/>
                        <a:ext cx="3227503" cy="16905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185742"/>
              </p:ext>
            </p:extLst>
          </p:nvPr>
        </p:nvGraphicFramePr>
        <p:xfrm>
          <a:off x="5158163" y="2409825"/>
          <a:ext cx="27114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2" name="Equation" r:id="rId5" imgW="2070000" imgH="711000" progId="Equation.3">
                  <p:embed/>
                </p:oleObj>
              </mc:Choice>
              <mc:Fallback>
                <p:oleObj name="Equation" r:id="rId5" imgW="2070000" imgH="71100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8163" y="2409825"/>
                        <a:ext cx="2711450" cy="950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6418" y="2410208"/>
            <a:ext cx="1457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Au niveau</a:t>
            </a:r>
          </a:p>
          <a:p>
            <a:pPr algn="ctr"/>
            <a:r>
              <a:rPr lang="fr-CA" b="1" dirty="0"/>
              <a:t>neuronal</a:t>
            </a:r>
            <a:endParaRPr lang="en-CA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9705" y="4722807"/>
            <a:ext cx="179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Au niveau</a:t>
            </a:r>
          </a:p>
          <a:p>
            <a:pPr algn="ctr"/>
            <a:r>
              <a:rPr lang="fr-CA" b="1" dirty="0"/>
              <a:t>de la couche</a:t>
            </a:r>
            <a:endParaRPr lang="en-CA" b="1" dirty="0"/>
          </a:p>
        </p:txBody>
      </p:sp>
      <p:sp>
        <p:nvSpPr>
          <p:cNvPr id="9" name="Rectangle 8"/>
          <p:cNvSpPr/>
          <p:nvPr/>
        </p:nvSpPr>
        <p:spPr>
          <a:xfrm>
            <a:off x="426720" y="2081349"/>
            <a:ext cx="7733211" cy="16197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26719" y="4214839"/>
            <a:ext cx="7733211" cy="193341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2403566" y="2081349"/>
            <a:ext cx="0" cy="1619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403566" y="4214839"/>
            <a:ext cx="0" cy="19334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15692" y="2081349"/>
            <a:ext cx="0" cy="1619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15692" y="4214839"/>
            <a:ext cx="0" cy="19334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93772" y="2386193"/>
            <a:ext cx="2329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Multi.</a:t>
            </a:r>
          </a:p>
          <a:p>
            <a:pPr algn="ctr"/>
            <a:r>
              <a:rPr lang="fr-CA" b="1" dirty="0"/>
              <a:t>Vecteur-Matrice</a:t>
            </a:r>
            <a:endParaRPr lang="en-CA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374726" y="4698792"/>
            <a:ext cx="2367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Multi.</a:t>
            </a:r>
          </a:p>
          <a:p>
            <a:pPr algn="ctr"/>
            <a:r>
              <a:rPr lang="fr-CA" b="1" dirty="0"/>
              <a:t>Matrice-Matrice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886031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51080"/>
              </p:ext>
            </p:extLst>
          </p:nvPr>
        </p:nvGraphicFramePr>
        <p:xfrm>
          <a:off x="6010093" y="1108982"/>
          <a:ext cx="2687638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5" name="Equation" r:id="rId3" imgW="1447560" imgH="787320" progId="Equation.3">
                  <p:embed/>
                </p:oleObj>
              </mc:Choice>
              <mc:Fallback>
                <p:oleObj name="Equation" r:id="rId3" imgW="1447560" imgH="787320" progId="Equation.3">
                  <p:embed/>
                  <p:pic>
                    <p:nvPicPr>
                      <p:cNvPr id="1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093" y="1108982"/>
                        <a:ext cx="2687638" cy="1492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965308"/>
              </p:ext>
            </p:extLst>
          </p:nvPr>
        </p:nvGraphicFramePr>
        <p:xfrm>
          <a:off x="485348" y="1148553"/>
          <a:ext cx="2257512" cy="1427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6" name="Equation" r:id="rId5" imgW="1143000" imgH="711000" progId="Equation.3">
                  <p:embed/>
                </p:oleObj>
              </mc:Choice>
              <mc:Fallback>
                <p:oleObj name="Equation" r:id="rId5" imgW="1143000" imgH="711000" progId="Equation.3">
                  <p:embed/>
                  <p:pic>
                    <p:nvPicPr>
                      <p:cNvPr id="1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48" y="1148553"/>
                        <a:ext cx="2257512" cy="14274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298393" y="1257116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298393" y="2041422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841318" y="1262836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841318" y="2047142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393768" y="1266861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393768" y="2051167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2987391" y="723049"/>
            <a:ext cx="2850458" cy="1856517"/>
            <a:chOff x="2612923" y="156992"/>
            <a:chExt cx="2850458" cy="1856517"/>
          </a:xfrm>
        </p:grpSpPr>
        <p:sp>
          <p:nvSpPr>
            <p:cNvPr id="95" name="Oval 94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96" name="Oval 95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97" name="Oval 96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99" name="Oval 98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0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6774941"/>
                </p:ext>
              </p:extLst>
            </p:nvPr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27" name="Equation" r:id="rId7" imgW="126720" imgH="177480" progId="Equation.3">
                    <p:embed/>
                  </p:oleObj>
                </mc:Choice>
                <mc:Fallback>
                  <p:oleObj name="Equation" r:id="rId7" imgW="126720" imgH="177480" progId="Equation.3">
                    <p:embed/>
                    <p:pic>
                      <p:nvPicPr>
                        <p:cNvPr id="10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0392231"/>
                </p:ext>
              </p:extLst>
            </p:nvPr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28" name="Equation" r:id="rId9" imgW="152280" imgH="139680" progId="Equation.3">
                    <p:embed/>
                  </p:oleObj>
                </mc:Choice>
                <mc:Fallback>
                  <p:oleObj name="Equation" r:id="rId9" imgW="152280" imgH="139680" progId="Equation.3">
                    <p:embed/>
                    <p:pic>
                      <p:nvPicPr>
                        <p:cNvPr id="10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Oval 101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3" name="Oval 102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06" name="Object 10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7230299"/>
                </p:ext>
              </p:extLst>
            </p:nvPr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29" name="Equation" r:id="rId11" imgW="152280" imgH="215640" progId="Equation.3">
                    <p:embed/>
                  </p:oleObj>
                </mc:Choice>
                <mc:Fallback>
                  <p:oleObj name="Equation" r:id="rId11" imgW="152280" imgH="215640" progId="Equation.3">
                    <p:embed/>
                    <p:pic>
                      <p:nvPicPr>
                        <p:cNvPr id="106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" name="Oval 106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10" name="Object 10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926979"/>
                </p:ext>
              </p:extLst>
            </p:nvPr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0" name="Equation" r:id="rId13" imgW="164880" imgH="228600" progId="Equation.DSMT4">
                    <p:embed/>
                  </p:oleObj>
                </mc:Choice>
                <mc:Fallback>
                  <p:oleObj name="Equation" r:id="rId13" imgW="164880" imgH="228600" progId="Equation.DSMT4">
                    <p:embed/>
                    <p:pic>
                      <p:nvPicPr>
                        <p:cNvPr id="11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1" name="Straight Arrow Connector 110"/>
            <p:cNvCxnSpPr>
              <a:stCxn id="109" idx="6"/>
              <a:endCxn id="95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5" idx="6"/>
              <a:endCxn id="95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7" idx="6"/>
              <a:endCxn id="96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9" idx="6"/>
              <a:endCxn id="96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04" idx="6"/>
              <a:endCxn id="96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7" idx="6"/>
              <a:endCxn id="97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5" idx="6"/>
              <a:endCxn id="97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09" idx="6"/>
              <a:endCxn id="102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07" idx="6"/>
              <a:endCxn id="103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04" idx="6"/>
              <a:endCxn id="102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5" idx="6"/>
              <a:endCxn id="103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4" idx="6"/>
              <a:endCxn id="97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96" idx="6"/>
              <a:endCxn id="150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97" idx="6"/>
              <a:endCxn id="150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95" idx="6"/>
              <a:endCxn id="150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03" idx="6"/>
              <a:endCxn id="150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02" idx="6"/>
              <a:endCxn id="150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0" name="Oval 149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1" name="Oval 150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152" name="Straight Arrow Connector 151"/>
            <p:cNvCxnSpPr>
              <a:stCxn id="96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97" idx="6"/>
              <a:endCxn id="151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95" idx="6"/>
              <a:endCxn id="151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03" idx="6"/>
              <a:endCxn id="151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02" idx="6"/>
              <a:endCxn id="151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96" idx="6"/>
              <a:endCxn id="149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97" idx="6"/>
              <a:endCxn id="149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95" idx="6"/>
              <a:endCxn id="149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03" idx="6"/>
              <a:endCxn id="149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02" idx="6"/>
              <a:endCxn id="149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50" idx="6"/>
              <a:endCxn id="99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9" idx="6"/>
              <a:endCxn id="99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51" idx="6"/>
              <a:endCxn id="99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3301964"/>
                </p:ext>
              </p:extLst>
            </p:nvPr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1" name="Equation" r:id="rId15" imgW="164880" imgH="215640" progId="Equation.3">
                    <p:embed/>
                  </p:oleObj>
                </mc:Choice>
                <mc:Fallback>
                  <p:oleObj name="Equation" r:id="rId15" imgW="164880" imgH="215640" progId="Equation.3">
                    <p:embed/>
                    <p:pic>
                      <p:nvPicPr>
                        <p:cNvPr id="16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7149954"/>
                </p:ext>
              </p:extLst>
            </p:nvPr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2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16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9541291"/>
                </p:ext>
              </p:extLst>
            </p:nvPr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3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16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7900289"/>
                </p:ext>
              </p:extLst>
            </p:nvPr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4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16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150014"/>
                </p:ext>
              </p:extLst>
            </p:nvPr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5" name="Equation" r:id="rId21" imgW="126720" imgH="177480" progId="Equation.3">
                    <p:embed/>
                  </p:oleObj>
                </mc:Choice>
                <mc:Fallback>
                  <p:oleObj name="Equation" r:id="rId21" imgW="126720" imgH="177480" progId="Equation.3">
                    <p:embed/>
                    <p:pic>
                      <p:nvPicPr>
                        <p:cNvPr id="16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0260328"/>
                </p:ext>
              </p:extLst>
            </p:nvPr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6" name="Equation" r:id="rId22" imgW="126720" imgH="177480" progId="Equation.3">
                    <p:embed/>
                  </p:oleObj>
                </mc:Choice>
                <mc:Fallback>
                  <p:oleObj name="Equation" r:id="rId22" imgW="126720" imgH="177480" progId="Equation.3">
                    <p:embed/>
                    <p:pic>
                      <p:nvPicPr>
                        <p:cNvPr id="17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6923748"/>
                </p:ext>
              </p:extLst>
            </p:nvPr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7" name="Equation" r:id="rId23" imgW="126720" imgH="177480" progId="Equation.3">
                    <p:embed/>
                  </p:oleObj>
                </mc:Choice>
                <mc:Fallback>
                  <p:oleObj name="Equation" r:id="rId23" imgW="126720" imgH="177480" progId="Equation.3">
                    <p:embed/>
                    <p:pic>
                      <p:nvPicPr>
                        <p:cNvPr id="1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4087873"/>
                </p:ext>
              </p:extLst>
            </p:nvPr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8" name="Equation" r:id="rId24" imgW="126720" imgH="177480" progId="Equation.3">
                    <p:embed/>
                  </p:oleObj>
                </mc:Choice>
                <mc:Fallback>
                  <p:oleObj name="Equation" r:id="rId24" imgW="126720" imgH="177480" progId="Equation.3">
                    <p:embed/>
                    <p:pic>
                      <p:nvPicPr>
                        <p:cNvPr id="17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8495637"/>
                </p:ext>
              </p:extLst>
            </p:nvPr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9" name="Equation" r:id="rId25" imgW="164880" imgH="228600" progId="Equation.3">
                    <p:embed/>
                  </p:oleObj>
                </mc:Choice>
                <mc:Fallback>
                  <p:oleObj name="Equation" r:id="rId25" imgW="164880" imgH="228600" progId="Equation.3">
                    <p:embed/>
                    <p:pic>
                      <p:nvPicPr>
                        <p:cNvPr id="17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" name="Title 1"/>
          <p:cNvSpPr>
            <a:spLocks noGrp="1"/>
          </p:cNvSpPr>
          <p:nvPr>
            <p:ph type="title"/>
          </p:nvPr>
        </p:nvSpPr>
        <p:spPr>
          <a:xfrm>
            <a:off x="735888" y="3995329"/>
            <a:ext cx="7772400" cy="1143000"/>
          </a:xfrm>
        </p:spPr>
        <p:txBody>
          <a:bodyPr/>
          <a:lstStyle/>
          <a:p>
            <a:pPr algn="l"/>
            <a:r>
              <a:rPr lang="fr-CA" dirty="0" err="1"/>
              <a:t>Vectoriser</a:t>
            </a:r>
            <a:r>
              <a:rPr lang="fr-CA" dirty="0"/>
              <a:t> la </a:t>
            </a:r>
            <a:r>
              <a:rPr lang="fr-CA" dirty="0" err="1"/>
              <a:t>rétropropagation</a:t>
            </a:r>
            <a:endParaRPr lang="en-CA" dirty="0"/>
          </a:p>
        </p:txBody>
      </p:sp>
      <p:sp>
        <p:nvSpPr>
          <p:cNvPr id="17" name="Freeform 16"/>
          <p:cNvSpPr/>
          <p:nvPr/>
        </p:nvSpPr>
        <p:spPr>
          <a:xfrm rot="200101">
            <a:off x="2290354" y="3091543"/>
            <a:ext cx="3979817" cy="541242"/>
          </a:xfrm>
          <a:custGeom>
            <a:avLst/>
            <a:gdLst>
              <a:gd name="connsiteX0" fmla="*/ 3979817 w 3979817"/>
              <a:gd name="connsiteY0" fmla="*/ 0 h 541242"/>
              <a:gd name="connsiteX1" fmla="*/ 1968137 w 3979817"/>
              <a:gd name="connsiteY1" fmla="*/ 539931 h 541242"/>
              <a:gd name="connsiteX2" fmla="*/ 0 w 3979817"/>
              <a:gd name="connsiteY2" fmla="*/ 121920 h 54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817" h="541242">
                <a:moveTo>
                  <a:pt x="3979817" y="0"/>
                </a:moveTo>
                <a:cubicBezTo>
                  <a:pt x="3305628" y="259805"/>
                  <a:pt x="2631440" y="519611"/>
                  <a:pt x="1968137" y="539931"/>
                </a:cubicBezTo>
                <a:cubicBezTo>
                  <a:pt x="1304834" y="560251"/>
                  <a:pt x="652417" y="341085"/>
                  <a:pt x="0" y="12192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88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 dirty="0">
                <a:solidFill>
                  <a:srgbClr val="000000"/>
                </a:solidFill>
              </a:rPr>
              <a:t>Perceptron </a:t>
            </a:r>
            <a:r>
              <a:rPr lang="en-US" sz="4400" kern="0" dirty="0" err="1">
                <a:solidFill>
                  <a:srgbClr val="000000"/>
                </a:solidFill>
              </a:rPr>
              <a:t>Multiclasse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50759" y="980935"/>
            <a:ext cx="6441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Fonction</a:t>
            </a:r>
            <a:r>
              <a:rPr lang="en-US" dirty="0"/>
              <a:t> de </a:t>
            </a:r>
            <a:r>
              <a:rPr lang="en-US" dirty="0" err="1"/>
              <a:t>coût</a:t>
            </a:r>
            <a:r>
              <a:rPr lang="en-US" dirty="0"/>
              <a:t> (</a:t>
            </a:r>
            <a:r>
              <a:rPr lang="en-US" b="1" i="1" dirty="0">
                <a:solidFill>
                  <a:srgbClr val="FF0000"/>
                </a:solidFill>
              </a:rPr>
              <a:t>Perceptron loss – One-VS-One</a:t>
            </a:r>
            <a:r>
              <a:rPr lang="en-US" dirty="0"/>
              <a:t>)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1601788" y="1684338"/>
          <a:ext cx="42576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Equation" r:id="rId3" imgW="2133360" imgH="393480" progId="Equation.DSMT4">
                  <p:embed/>
                </p:oleObj>
              </mc:Choice>
              <mc:Fallback>
                <p:oleObj name="Equation" r:id="rId3" imgW="2133360" imgH="393480" progId="Equation.DSMT4">
                  <p:embed/>
                  <p:pic>
                    <p:nvPicPr>
                      <p:cNvPr id="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1684338"/>
                        <a:ext cx="425767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1981200" y="2497008"/>
            <a:ext cx="822960" cy="622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38604" y="3119120"/>
            <a:ext cx="2666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Somme sur </a:t>
            </a:r>
            <a:r>
              <a:rPr lang="en-US" sz="1800" dirty="0" err="1"/>
              <a:t>l’ensemble</a:t>
            </a:r>
            <a:r>
              <a:rPr lang="en-US" sz="1800" dirty="0"/>
              <a:t> des</a:t>
            </a:r>
          </a:p>
          <a:p>
            <a:pPr algn="ctr"/>
            <a:r>
              <a:rPr lang="en-US" sz="1800" dirty="0" err="1"/>
              <a:t>données</a:t>
            </a:r>
            <a:r>
              <a:rPr lang="en-US" sz="1800" dirty="0"/>
              <a:t> mal </a:t>
            </a:r>
            <a:r>
              <a:rPr lang="en-US" sz="1800" dirty="0" err="1"/>
              <a:t>classées</a:t>
            </a:r>
            <a:endParaRPr lang="en-US" sz="18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698240" y="2390854"/>
            <a:ext cx="30480" cy="17217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319164" y="4216520"/>
            <a:ext cx="2916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Score de la </a:t>
            </a:r>
            <a:r>
              <a:rPr lang="en-US" sz="1800" dirty="0" err="1">
                <a:solidFill>
                  <a:srgbClr val="FF0000"/>
                </a:solidFill>
              </a:rPr>
              <a:t>classe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faussement</a:t>
            </a:r>
            <a:endParaRPr lang="en-US" sz="1800" dirty="0">
              <a:solidFill>
                <a:srgbClr val="FF0000"/>
              </a:solidFill>
            </a:endParaRPr>
          </a:p>
          <a:p>
            <a:pPr algn="ctr"/>
            <a:r>
              <a:rPr lang="en-US" sz="1800" dirty="0" err="1">
                <a:solidFill>
                  <a:srgbClr val="FF0000"/>
                </a:solidFill>
              </a:rPr>
              <a:t>prédite</a:t>
            </a:r>
            <a:r>
              <a:rPr lang="en-US" sz="1800" dirty="0">
                <a:solidFill>
                  <a:srgbClr val="FF0000"/>
                </a:solidFill>
              </a:rPr>
              <a:t> par le </a:t>
            </a:r>
            <a:r>
              <a:rPr lang="en-US" sz="1800" dirty="0" err="1">
                <a:solidFill>
                  <a:srgbClr val="FF0000"/>
                </a:solidFill>
              </a:rPr>
              <a:t>modèle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4911344" y="2390855"/>
            <a:ext cx="1052576" cy="851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75707" y="3240793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>
                <a:solidFill>
                  <a:schemeClr val="accent1">
                    <a:lumMod val="75000"/>
                  </a:schemeClr>
                </a:solidFill>
              </a:rPr>
              <a:t>Score de la bonne classe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045330"/>
              </p:ext>
            </p:extLst>
          </p:nvPr>
        </p:nvGraphicFramePr>
        <p:xfrm>
          <a:off x="2253958" y="4894062"/>
          <a:ext cx="4219377" cy="1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Equation" r:id="rId5" imgW="1511280" imgH="457200" progId="Equation.3">
                  <p:embed/>
                </p:oleObj>
              </mc:Choice>
              <mc:Fallback>
                <p:oleObj name="Equation" r:id="rId5" imgW="1511280" imgH="4572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3958" y="4894062"/>
                        <a:ext cx="4219377" cy="1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18247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180975"/>
            <a:ext cx="7772400" cy="1143000"/>
          </a:xfrm>
        </p:spPr>
        <p:txBody>
          <a:bodyPr/>
          <a:lstStyle/>
          <a:p>
            <a:pPr algn="l"/>
            <a:r>
              <a:rPr lang="fr-CA" dirty="0" err="1"/>
              <a:t>Vectoriser</a:t>
            </a:r>
            <a:r>
              <a:rPr lang="fr-CA" dirty="0"/>
              <a:t> la </a:t>
            </a:r>
            <a:r>
              <a:rPr lang="fr-CA" dirty="0" err="1"/>
              <a:t>rétropropagation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590550" y="1093142"/>
            <a:ext cx="574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Exemple simple pour </a:t>
            </a:r>
            <a:r>
              <a:rPr lang="fr-CA" sz="1800" b="1" dirty="0">
                <a:solidFill>
                  <a:srgbClr val="FF0000"/>
                </a:solidFill>
              </a:rPr>
              <a:t>1 </a:t>
            </a:r>
            <a:r>
              <a:rPr lang="en-CA" sz="1800" b="1" dirty="0">
                <a:solidFill>
                  <a:srgbClr val="FF0000"/>
                </a:solidFill>
              </a:rPr>
              <a:t>neurone et </a:t>
            </a:r>
            <a:r>
              <a:rPr lang="en-CA" sz="1800" b="1" dirty="0" err="1">
                <a:solidFill>
                  <a:srgbClr val="FF0000"/>
                </a:solidFill>
              </a:rPr>
              <a:t>une</a:t>
            </a:r>
            <a:r>
              <a:rPr lang="en-CA" sz="1800" b="1" dirty="0">
                <a:solidFill>
                  <a:srgbClr val="FF0000"/>
                </a:solidFill>
              </a:rPr>
              <a:t> </a:t>
            </a:r>
            <a:r>
              <a:rPr lang="en-CA" sz="1800" b="1" i="1" dirty="0">
                <a:solidFill>
                  <a:srgbClr val="FF0000"/>
                </a:solidFill>
              </a:rPr>
              <a:t>batch</a:t>
            </a:r>
            <a:r>
              <a:rPr lang="en-CA" sz="1800" b="1" dirty="0">
                <a:solidFill>
                  <a:srgbClr val="FF0000"/>
                </a:solidFill>
              </a:rPr>
              <a:t> de 3 </a:t>
            </a:r>
            <a:r>
              <a:rPr lang="en-CA" sz="1800" b="1" dirty="0" err="1">
                <a:solidFill>
                  <a:srgbClr val="FF0000"/>
                </a:solidFill>
              </a:rPr>
              <a:t>données</a:t>
            </a:r>
            <a:endParaRPr lang="fr-CA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586702"/>
              </p:ext>
            </p:extLst>
          </p:nvPr>
        </p:nvGraphicFramePr>
        <p:xfrm>
          <a:off x="827088" y="1612900"/>
          <a:ext cx="7065962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49" name="Equation" r:id="rId3" imgW="2908080" imgH="736560" progId="Equation.3">
                  <p:embed/>
                </p:oleObj>
              </mc:Choice>
              <mc:Fallback>
                <p:oleObj name="Equation" r:id="rId3" imgW="2908080" imgH="73656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612900"/>
                        <a:ext cx="7065962" cy="18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626481"/>
              </p:ext>
            </p:extLst>
          </p:nvPr>
        </p:nvGraphicFramePr>
        <p:xfrm>
          <a:off x="3551121" y="3570987"/>
          <a:ext cx="431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0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121" y="3570987"/>
                        <a:ext cx="431800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47672"/>
              </p:ext>
            </p:extLst>
          </p:nvPr>
        </p:nvGraphicFramePr>
        <p:xfrm>
          <a:off x="6035675" y="3570288"/>
          <a:ext cx="338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1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5675" y="3570288"/>
                        <a:ext cx="338138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574" y="4595794"/>
            <a:ext cx="9112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En supposant qu’on connaît le gradient pour les 3 éléments de Y provenant de la sortie du réseau,</a:t>
            </a:r>
          </a:p>
          <a:p>
            <a:r>
              <a:rPr lang="fr-CA" sz="1800" dirty="0"/>
              <a:t>comment faire pour propager le gradient vers      ?</a:t>
            </a:r>
            <a:endParaRPr lang="en-CA" sz="1800" dirty="0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147675"/>
              </p:ext>
            </p:extLst>
          </p:nvPr>
        </p:nvGraphicFramePr>
        <p:xfrm>
          <a:off x="1744663" y="3557588"/>
          <a:ext cx="5238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2" name="Equation" r:id="rId9" imgW="215640" imgH="203040" progId="Equation.3">
                  <p:embed/>
                </p:oleObj>
              </mc:Choice>
              <mc:Fallback>
                <p:oleObj name="Equation" r:id="rId9" imgW="215640" imgH="20304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3557588"/>
                        <a:ext cx="523875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445035"/>
              </p:ext>
            </p:extLst>
          </p:nvPr>
        </p:nvGraphicFramePr>
        <p:xfrm>
          <a:off x="4327635" y="4860859"/>
          <a:ext cx="355873" cy="341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3" name="Equation" r:id="rId9" imgW="215640" imgH="203040" progId="Equation.3">
                  <p:embed/>
                </p:oleObj>
              </mc:Choice>
              <mc:Fallback>
                <p:oleObj name="Equation" r:id="rId9" imgW="215640" imgH="203040" progId="Equation.3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635" y="4860859"/>
                        <a:ext cx="355873" cy="3418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6741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180975"/>
            <a:ext cx="7772400" cy="1143000"/>
          </a:xfrm>
        </p:spPr>
        <p:txBody>
          <a:bodyPr/>
          <a:lstStyle/>
          <a:p>
            <a:pPr algn="l"/>
            <a:r>
              <a:rPr lang="fr-CA" dirty="0" err="1"/>
              <a:t>Vectoriser</a:t>
            </a:r>
            <a:r>
              <a:rPr lang="fr-CA" dirty="0"/>
              <a:t> la </a:t>
            </a:r>
            <a:r>
              <a:rPr lang="fr-CA" dirty="0" err="1"/>
              <a:t>rétropropagation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590550" y="1093142"/>
            <a:ext cx="574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Exemple simple pour </a:t>
            </a:r>
            <a:r>
              <a:rPr lang="fr-CA" sz="1800" b="1" dirty="0">
                <a:solidFill>
                  <a:srgbClr val="FF0000"/>
                </a:solidFill>
              </a:rPr>
              <a:t>1 </a:t>
            </a:r>
            <a:r>
              <a:rPr lang="en-CA" sz="1800" b="1" dirty="0">
                <a:solidFill>
                  <a:srgbClr val="FF0000"/>
                </a:solidFill>
              </a:rPr>
              <a:t>neurone et </a:t>
            </a:r>
            <a:r>
              <a:rPr lang="en-CA" sz="1800" b="1" dirty="0" err="1">
                <a:solidFill>
                  <a:srgbClr val="FF0000"/>
                </a:solidFill>
              </a:rPr>
              <a:t>une</a:t>
            </a:r>
            <a:r>
              <a:rPr lang="en-CA" sz="1800" b="1" dirty="0">
                <a:solidFill>
                  <a:srgbClr val="FF0000"/>
                </a:solidFill>
              </a:rPr>
              <a:t> </a:t>
            </a:r>
            <a:r>
              <a:rPr lang="en-CA" sz="1800" b="1" i="1" dirty="0">
                <a:solidFill>
                  <a:srgbClr val="FF0000"/>
                </a:solidFill>
              </a:rPr>
              <a:t>batch</a:t>
            </a:r>
            <a:r>
              <a:rPr lang="en-CA" sz="1800" b="1" dirty="0">
                <a:solidFill>
                  <a:srgbClr val="FF0000"/>
                </a:solidFill>
              </a:rPr>
              <a:t> de 3 </a:t>
            </a:r>
            <a:r>
              <a:rPr lang="en-CA" sz="1800" b="1" dirty="0" err="1">
                <a:solidFill>
                  <a:srgbClr val="FF0000"/>
                </a:solidFill>
              </a:rPr>
              <a:t>données</a:t>
            </a:r>
            <a:endParaRPr lang="fr-CA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8260"/>
              </p:ext>
            </p:extLst>
          </p:nvPr>
        </p:nvGraphicFramePr>
        <p:xfrm>
          <a:off x="827088" y="1612900"/>
          <a:ext cx="7065962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3" name="Equation" r:id="rId3" imgW="2908080" imgH="736560" progId="Equation.3">
                  <p:embed/>
                </p:oleObj>
              </mc:Choice>
              <mc:Fallback>
                <p:oleObj name="Equation" r:id="rId3" imgW="2908080" imgH="73656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612900"/>
                        <a:ext cx="7065962" cy="18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950408"/>
              </p:ext>
            </p:extLst>
          </p:nvPr>
        </p:nvGraphicFramePr>
        <p:xfrm>
          <a:off x="1744663" y="3557588"/>
          <a:ext cx="5238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4" name="Equation" r:id="rId5" imgW="215640" imgH="203040" progId="Equation.3">
                  <p:embed/>
                </p:oleObj>
              </mc:Choice>
              <mc:Fallback>
                <p:oleObj name="Equation" r:id="rId5" imgW="215640" imgH="20304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3557588"/>
                        <a:ext cx="523875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551121" y="3570987"/>
          <a:ext cx="431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5" name="Equation" r:id="rId7" imgW="177480" imgH="164880" progId="Equation.3">
                  <p:embed/>
                </p:oleObj>
              </mc:Choice>
              <mc:Fallback>
                <p:oleObj name="Equation" r:id="rId7" imgW="17748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121" y="3570987"/>
                        <a:ext cx="431800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035675" y="3570288"/>
          <a:ext cx="338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6" name="Equation" r:id="rId9" imgW="139680" imgH="164880" progId="Equation.3">
                  <p:embed/>
                </p:oleObj>
              </mc:Choice>
              <mc:Fallback>
                <p:oleObj name="Equation" r:id="rId9" imgW="13968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5675" y="3570288"/>
                        <a:ext cx="338138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5440" y="4273438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Rappelons que l’objectif est de faire une </a:t>
            </a:r>
            <a:r>
              <a:rPr lang="fr-CA" sz="1800" b="1" dirty="0">
                <a:solidFill>
                  <a:srgbClr val="FF0000"/>
                </a:solidFill>
              </a:rPr>
              <a:t>descente de gradient</a:t>
            </a:r>
            <a:r>
              <a:rPr lang="fr-CA" sz="1800" dirty="0"/>
              <a:t>, i.e. </a:t>
            </a:r>
            <a:endParaRPr lang="en-CA" sz="1800" dirty="0"/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085391"/>
              </p:ext>
            </p:extLst>
          </p:nvPr>
        </p:nvGraphicFramePr>
        <p:xfrm>
          <a:off x="1506926" y="5073426"/>
          <a:ext cx="1961104" cy="87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7" name="Equation" r:id="rId11" imgW="990360" imgH="431640" progId="Equation.3">
                  <p:embed/>
                </p:oleObj>
              </mc:Choice>
              <mc:Fallback>
                <p:oleObj name="Equation" r:id="rId11" imgW="990360" imgH="43164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926" y="5073426"/>
                        <a:ext cx="1961104" cy="871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68851"/>
              </p:ext>
            </p:extLst>
          </p:nvPr>
        </p:nvGraphicFramePr>
        <p:xfrm>
          <a:off x="3625850" y="5073650"/>
          <a:ext cx="213836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8" name="Equation" r:id="rId13" imgW="1079280" imgH="431640" progId="Equation.3">
                  <p:embed/>
                </p:oleObj>
              </mc:Choice>
              <mc:Fallback>
                <p:oleObj name="Equation" r:id="rId13" imgW="1079280" imgH="431640" progId="Equation.3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850" y="5073650"/>
                        <a:ext cx="2138363" cy="871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97020"/>
              </p:ext>
            </p:extLst>
          </p:nvPr>
        </p:nvGraphicFramePr>
        <p:xfrm>
          <a:off x="5959475" y="5073650"/>
          <a:ext cx="211296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9" name="Equation" r:id="rId15" imgW="1066680" imgH="431640" progId="Equation.3">
                  <p:embed/>
                </p:oleObj>
              </mc:Choice>
              <mc:Fallback>
                <p:oleObj name="Equation" r:id="rId15" imgW="1066680" imgH="431640" progId="Equation.3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9475" y="5073650"/>
                        <a:ext cx="2112963" cy="871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491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173288" y="90488"/>
          <a:ext cx="489585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7" name="Equation" r:id="rId3" imgW="2908080" imgH="736560" progId="Equation.3">
                  <p:embed/>
                </p:oleObj>
              </mc:Choice>
              <mc:Fallback>
                <p:oleObj name="Equation" r:id="rId3" imgW="2908080" imgH="73656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90488"/>
                        <a:ext cx="4895850" cy="126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930262" y="1332494"/>
          <a:ext cx="431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8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262" y="1332494"/>
                        <a:ext cx="431800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841206" y="1332495"/>
          <a:ext cx="338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9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206" y="1332495"/>
                        <a:ext cx="338138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0045" y="207389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Concentrons-nous sur </a:t>
            </a:r>
            <a:endParaRPr lang="en-CA" sz="1800" dirty="0"/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2260940" y="3532049"/>
          <a:ext cx="26162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0" name="Equation" r:id="rId9" imgW="1320480" imgH="469800" progId="Equation.3">
                  <p:embed/>
                </p:oleObj>
              </mc:Choice>
              <mc:Fallback>
                <p:oleObj name="Equation" r:id="rId9" imgW="1320480" imgH="46980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940" y="3532049"/>
                        <a:ext cx="2616200" cy="947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2715990" y="2049210"/>
          <a:ext cx="3524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1" name="Equation" r:id="rId11" imgW="177480" imgH="215640" progId="Equation.3">
                  <p:embed/>
                </p:oleObj>
              </mc:Choice>
              <mc:Fallback>
                <p:oleObj name="Equation" r:id="rId11" imgW="177480" imgH="21564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990" y="2049210"/>
                        <a:ext cx="352425" cy="434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/>
        </p:nvGraphicFramePr>
        <p:xfrm>
          <a:off x="2226624" y="2660734"/>
          <a:ext cx="1961104" cy="87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2" name="Equation" r:id="rId13" imgW="990360" imgH="431640" progId="Equation.3">
                  <p:embed/>
                </p:oleObj>
              </mc:Choice>
              <mc:Fallback>
                <p:oleObj name="Equation" r:id="rId13" imgW="990360" imgH="431640" progId="Equation.3">
                  <p:embed/>
                  <p:pic>
                    <p:nvPicPr>
                      <p:cNvPr id="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6624" y="2660734"/>
                        <a:ext cx="1961104" cy="871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87537" y="3821252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(par propriété de la dérivée en chaîne)</a:t>
            </a:r>
            <a:endParaRPr lang="en-CA" sz="1800" dirty="0"/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/>
        </p:nvGraphicFramePr>
        <p:xfrm>
          <a:off x="2135188" y="4403725"/>
          <a:ext cx="4275137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3" name="Equation" r:id="rId15" imgW="2158920" imgH="711000" progId="Equation.3">
                  <p:embed/>
                </p:oleObj>
              </mc:Choice>
              <mc:Fallback>
                <p:oleObj name="Equation" r:id="rId15" imgW="2158920" imgH="711000" progId="Equation.3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4403725"/>
                        <a:ext cx="4275137" cy="14335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780101" y="4899420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/>
              <a:t>(provient de la</a:t>
            </a:r>
          </a:p>
          <a:p>
            <a:pPr algn="ctr"/>
            <a:r>
              <a:rPr lang="fr-CA" sz="1800" dirty="0"/>
              <a:t>  rétro-propagation)</a:t>
            </a:r>
            <a:endParaRPr lang="en-CA" sz="1800" dirty="0"/>
          </a:p>
        </p:txBody>
      </p:sp>
      <p:sp>
        <p:nvSpPr>
          <p:cNvPr id="9" name="Freeform 8"/>
          <p:cNvSpPr/>
          <p:nvPr/>
        </p:nvSpPr>
        <p:spPr>
          <a:xfrm>
            <a:off x="5183034" y="5669750"/>
            <a:ext cx="2228385" cy="248450"/>
          </a:xfrm>
          <a:custGeom>
            <a:avLst/>
            <a:gdLst>
              <a:gd name="connsiteX0" fmla="*/ 0 w 2497873"/>
              <a:gd name="connsiteY0" fmla="*/ 55757 h 535515"/>
              <a:gd name="connsiteX1" fmla="*/ 869795 w 2497873"/>
              <a:gd name="connsiteY1" fmla="*/ 535259 h 535515"/>
              <a:gd name="connsiteX2" fmla="*/ 2497873 w 2497873"/>
              <a:gd name="connsiteY2" fmla="*/ 0 h 53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7873" h="535515">
                <a:moveTo>
                  <a:pt x="0" y="55757"/>
                </a:moveTo>
                <a:cubicBezTo>
                  <a:pt x="226741" y="300154"/>
                  <a:pt x="453483" y="544552"/>
                  <a:pt x="869795" y="535259"/>
                </a:cubicBezTo>
                <a:cubicBezTo>
                  <a:pt x="1286107" y="525966"/>
                  <a:pt x="1891990" y="262983"/>
                  <a:pt x="2497873" y="0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" name="Object 6"/>
          <p:cNvGraphicFramePr>
            <a:graphicFrameLocks noChangeAspect="1"/>
          </p:cNvGraphicFramePr>
          <p:nvPr/>
        </p:nvGraphicFramePr>
        <p:xfrm>
          <a:off x="2085975" y="5918200"/>
          <a:ext cx="437515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4" name="Equation" r:id="rId17" imgW="2209680" imgH="431640" progId="Equation.3">
                  <p:embed/>
                </p:oleObj>
              </mc:Choice>
              <mc:Fallback>
                <p:oleObj name="Equation" r:id="rId17" imgW="2209680" imgH="431640" progId="Equation.3">
                  <p:embed/>
                  <p:pic>
                    <p:nvPicPr>
                      <p:cNvPr id="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5" y="5918200"/>
                        <a:ext cx="4375150" cy="868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>
            <a:off x="4015534" y="5605632"/>
            <a:ext cx="1575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6"/>
          <p:cNvGraphicFramePr>
            <a:graphicFrameLocks noChangeAspect="1"/>
          </p:cNvGraphicFramePr>
          <p:nvPr/>
        </p:nvGraphicFramePr>
        <p:xfrm>
          <a:off x="2715990" y="1296485"/>
          <a:ext cx="5238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5" name="Equation" r:id="rId19" imgW="215640" imgH="203040" progId="Equation.3">
                  <p:embed/>
                </p:oleObj>
              </mc:Choice>
              <mc:Fallback>
                <p:oleObj name="Equation" r:id="rId19" imgW="215640" imgH="20304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990" y="1296485"/>
                        <a:ext cx="523875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595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174439"/>
              </p:ext>
            </p:extLst>
          </p:nvPr>
        </p:nvGraphicFramePr>
        <p:xfrm>
          <a:off x="2173288" y="90488"/>
          <a:ext cx="489585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1" name="Equation" r:id="rId3" imgW="2908080" imgH="736560" progId="Equation.3">
                  <p:embed/>
                </p:oleObj>
              </mc:Choice>
              <mc:Fallback>
                <p:oleObj name="Equation" r:id="rId3" imgW="2908080" imgH="73656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90488"/>
                        <a:ext cx="4895850" cy="126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843061"/>
              </p:ext>
            </p:extLst>
          </p:nvPr>
        </p:nvGraphicFramePr>
        <p:xfrm>
          <a:off x="3930262" y="1332494"/>
          <a:ext cx="431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2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262" y="1332494"/>
                        <a:ext cx="431800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21452"/>
              </p:ext>
            </p:extLst>
          </p:nvPr>
        </p:nvGraphicFramePr>
        <p:xfrm>
          <a:off x="5841206" y="1332495"/>
          <a:ext cx="338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3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206" y="1332495"/>
                        <a:ext cx="338138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0045" y="207389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Concentrons-nous sur </a:t>
            </a:r>
            <a:endParaRPr lang="en-CA" sz="1800" dirty="0"/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77622"/>
              </p:ext>
            </p:extLst>
          </p:nvPr>
        </p:nvGraphicFramePr>
        <p:xfrm>
          <a:off x="2260940" y="3532049"/>
          <a:ext cx="26162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4" name="Equation" r:id="rId9" imgW="1320480" imgH="469800" progId="Equation.3">
                  <p:embed/>
                </p:oleObj>
              </mc:Choice>
              <mc:Fallback>
                <p:oleObj name="Equation" r:id="rId9" imgW="1320480" imgH="46980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940" y="3532049"/>
                        <a:ext cx="2616200" cy="947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345490"/>
              </p:ext>
            </p:extLst>
          </p:nvPr>
        </p:nvGraphicFramePr>
        <p:xfrm>
          <a:off x="2715990" y="2049210"/>
          <a:ext cx="3524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5" name="Equation" r:id="rId11" imgW="177480" imgH="215640" progId="Equation.3">
                  <p:embed/>
                </p:oleObj>
              </mc:Choice>
              <mc:Fallback>
                <p:oleObj name="Equation" r:id="rId11" imgW="177480" imgH="21564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990" y="2049210"/>
                        <a:ext cx="352425" cy="434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789994"/>
              </p:ext>
            </p:extLst>
          </p:nvPr>
        </p:nvGraphicFramePr>
        <p:xfrm>
          <a:off x="2226624" y="2660734"/>
          <a:ext cx="1961104" cy="87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6" name="Equation" r:id="rId13" imgW="990360" imgH="431640" progId="Equation.3">
                  <p:embed/>
                </p:oleObj>
              </mc:Choice>
              <mc:Fallback>
                <p:oleObj name="Equation" r:id="rId13" imgW="990360" imgH="431640" progId="Equation.3">
                  <p:embed/>
                  <p:pic>
                    <p:nvPicPr>
                      <p:cNvPr id="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6624" y="2660734"/>
                        <a:ext cx="1961104" cy="871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87537" y="3821252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(par propriété de la dérivée en chaîne)</a:t>
            </a:r>
            <a:endParaRPr lang="en-CA" sz="1800" dirty="0"/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6541"/>
              </p:ext>
            </p:extLst>
          </p:nvPr>
        </p:nvGraphicFramePr>
        <p:xfrm>
          <a:off x="2135188" y="4403725"/>
          <a:ext cx="4275137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7" name="Equation" r:id="rId15" imgW="2158920" imgH="711000" progId="Equation.3">
                  <p:embed/>
                </p:oleObj>
              </mc:Choice>
              <mc:Fallback>
                <p:oleObj name="Equation" r:id="rId15" imgW="2158920" imgH="711000" progId="Equation.3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4403725"/>
                        <a:ext cx="4275137" cy="14335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226694" y="4575073"/>
            <a:ext cx="3082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>
                <a:solidFill>
                  <a:srgbClr val="FF0000"/>
                </a:solidFill>
              </a:rPr>
              <a:t>(Puisqu’on a une batch de</a:t>
            </a:r>
          </a:p>
          <a:p>
            <a:pPr algn="ctr"/>
            <a:r>
              <a:rPr lang="fr-CA" sz="1800" b="1" dirty="0">
                <a:solidFill>
                  <a:srgbClr val="FF0000"/>
                </a:solidFill>
              </a:rPr>
              <a:t>3 éléments, on a 3 prédictions</a:t>
            </a:r>
          </a:p>
          <a:p>
            <a:pPr algn="ctr"/>
            <a:r>
              <a:rPr lang="fr-CA" sz="1800" b="1" dirty="0">
                <a:solidFill>
                  <a:srgbClr val="FF0000"/>
                </a:solidFill>
              </a:rPr>
              <a:t>et donc 3 gradients)</a:t>
            </a:r>
            <a:endParaRPr lang="en-CA" sz="1800" b="1" dirty="0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183034" y="5669750"/>
            <a:ext cx="2228385" cy="248450"/>
          </a:xfrm>
          <a:custGeom>
            <a:avLst/>
            <a:gdLst>
              <a:gd name="connsiteX0" fmla="*/ 0 w 2497873"/>
              <a:gd name="connsiteY0" fmla="*/ 55757 h 535515"/>
              <a:gd name="connsiteX1" fmla="*/ 869795 w 2497873"/>
              <a:gd name="connsiteY1" fmla="*/ 535259 h 535515"/>
              <a:gd name="connsiteX2" fmla="*/ 2497873 w 2497873"/>
              <a:gd name="connsiteY2" fmla="*/ 0 h 53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7873" h="535515">
                <a:moveTo>
                  <a:pt x="0" y="55757"/>
                </a:moveTo>
                <a:cubicBezTo>
                  <a:pt x="226741" y="300154"/>
                  <a:pt x="453483" y="544552"/>
                  <a:pt x="869795" y="535259"/>
                </a:cubicBezTo>
                <a:cubicBezTo>
                  <a:pt x="1286107" y="525966"/>
                  <a:pt x="1891990" y="262983"/>
                  <a:pt x="2497873" y="0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199261"/>
              </p:ext>
            </p:extLst>
          </p:nvPr>
        </p:nvGraphicFramePr>
        <p:xfrm>
          <a:off x="2085975" y="5918200"/>
          <a:ext cx="437515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8" name="Equation" r:id="rId17" imgW="2209680" imgH="431640" progId="Equation.3">
                  <p:embed/>
                </p:oleObj>
              </mc:Choice>
              <mc:Fallback>
                <p:oleObj name="Equation" r:id="rId17" imgW="2209680" imgH="431640" progId="Equation.3">
                  <p:embed/>
                  <p:pic>
                    <p:nvPicPr>
                      <p:cNvPr id="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5" y="5918200"/>
                        <a:ext cx="4375150" cy="868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>
            <a:off x="4015534" y="5605632"/>
            <a:ext cx="1575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015813"/>
              </p:ext>
            </p:extLst>
          </p:nvPr>
        </p:nvGraphicFramePr>
        <p:xfrm>
          <a:off x="2715990" y="1296485"/>
          <a:ext cx="5238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9" name="Equation" r:id="rId19" imgW="215640" imgH="203040" progId="Equation.3">
                  <p:embed/>
                </p:oleObj>
              </mc:Choice>
              <mc:Fallback>
                <p:oleObj name="Equation" r:id="rId19" imgW="215640" imgH="20304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990" y="1296485"/>
                        <a:ext cx="523875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759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173288" y="90488"/>
          <a:ext cx="489585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5" name="Equation" r:id="rId3" imgW="2908080" imgH="736560" progId="Equation.3">
                  <p:embed/>
                </p:oleObj>
              </mc:Choice>
              <mc:Fallback>
                <p:oleObj name="Equation" r:id="rId3" imgW="2908080" imgH="73656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90488"/>
                        <a:ext cx="4895850" cy="126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930262" y="1332494"/>
          <a:ext cx="431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6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262" y="1332494"/>
                        <a:ext cx="431800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841206" y="1332495"/>
          <a:ext cx="338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7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206" y="1332495"/>
                        <a:ext cx="338138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8754" y="177302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Donc en résumé … </a:t>
            </a:r>
            <a:endParaRPr lang="en-CA" sz="1800" dirty="0"/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2258811" y="2142355"/>
          <a:ext cx="4325938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8" name="Equation" r:id="rId9" imgW="2184120" imgH="2133360" progId="Equation.3">
                  <p:embed/>
                </p:oleObj>
              </mc:Choice>
              <mc:Fallback>
                <p:oleObj name="Equation" r:id="rId9" imgW="2184120" imgH="213336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8811" y="2142355"/>
                        <a:ext cx="4325938" cy="4300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715990" y="1296485"/>
          <a:ext cx="5238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9" name="Equation" r:id="rId11" imgW="215640" imgH="203040" progId="Equation.3">
                  <p:embed/>
                </p:oleObj>
              </mc:Choice>
              <mc:Fallback>
                <p:oleObj name="Equation" r:id="rId11" imgW="215640" imgH="20304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990" y="1296485"/>
                        <a:ext cx="523875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033304" y="3563007"/>
            <a:ext cx="4776952" cy="3105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583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081523"/>
              </p:ext>
            </p:extLst>
          </p:nvPr>
        </p:nvGraphicFramePr>
        <p:xfrm>
          <a:off x="2173288" y="90488"/>
          <a:ext cx="489585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69" name="Equation" r:id="rId3" imgW="2908080" imgH="736560" progId="Equation.3">
                  <p:embed/>
                </p:oleObj>
              </mc:Choice>
              <mc:Fallback>
                <p:oleObj name="Equation" r:id="rId3" imgW="2908080" imgH="73656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90488"/>
                        <a:ext cx="4895850" cy="126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930262" y="1332494"/>
          <a:ext cx="431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0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262" y="1332494"/>
                        <a:ext cx="431800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841206" y="1332495"/>
          <a:ext cx="338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1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206" y="1332495"/>
                        <a:ext cx="338138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8754" y="177302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Et pour tous les poids</a:t>
            </a:r>
            <a:endParaRPr lang="en-CA" sz="1800" dirty="0"/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545500"/>
              </p:ext>
            </p:extLst>
          </p:nvPr>
        </p:nvGraphicFramePr>
        <p:xfrm>
          <a:off x="2258811" y="2142355"/>
          <a:ext cx="4325938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2" name="Equation" r:id="rId9" imgW="2184120" imgH="2133360" progId="Equation.3">
                  <p:embed/>
                </p:oleObj>
              </mc:Choice>
              <mc:Fallback>
                <p:oleObj name="Equation" r:id="rId9" imgW="2184120" imgH="213336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8811" y="2142355"/>
                        <a:ext cx="4325938" cy="4300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229660"/>
              </p:ext>
            </p:extLst>
          </p:nvPr>
        </p:nvGraphicFramePr>
        <p:xfrm>
          <a:off x="2715990" y="1296485"/>
          <a:ext cx="5238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3" name="Equation" r:id="rId11" imgW="215640" imgH="203040" progId="Equation.3">
                  <p:embed/>
                </p:oleObj>
              </mc:Choice>
              <mc:Fallback>
                <p:oleObj name="Equation" r:id="rId11" imgW="215640" imgH="20304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990" y="1296485"/>
                        <a:ext cx="523875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94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173288" y="90488"/>
          <a:ext cx="489585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3" name="Equation" r:id="rId3" imgW="2908080" imgH="736560" progId="Equation.3">
                  <p:embed/>
                </p:oleObj>
              </mc:Choice>
              <mc:Fallback>
                <p:oleObj name="Equation" r:id="rId3" imgW="2908080" imgH="73656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90488"/>
                        <a:ext cx="4895850" cy="126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930262" y="1332494"/>
          <a:ext cx="431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4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262" y="1332494"/>
                        <a:ext cx="431800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841206" y="1332495"/>
          <a:ext cx="338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5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206" y="1332495"/>
                        <a:ext cx="338138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8754" y="177302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Et pour tous les poids</a:t>
            </a:r>
            <a:endParaRPr lang="en-CA" sz="1800" dirty="0"/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413894"/>
              </p:ext>
            </p:extLst>
          </p:nvPr>
        </p:nvGraphicFramePr>
        <p:xfrm>
          <a:off x="991409" y="2333625"/>
          <a:ext cx="5561013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6" name="Equation" r:id="rId9" imgW="3085920" imgH="736560" progId="Equation.3">
                  <p:embed/>
                </p:oleObj>
              </mc:Choice>
              <mc:Fallback>
                <p:oleObj name="Equation" r:id="rId9" imgW="3085920" imgH="736560" progId="Equation.3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409" y="2333625"/>
                        <a:ext cx="5561013" cy="1352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226174"/>
              </p:ext>
            </p:extLst>
          </p:nvPr>
        </p:nvGraphicFramePr>
        <p:xfrm>
          <a:off x="1371600" y="3776663"/>
          <a:ext cx="7196138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7" name="Equation" r:id="rId11" imgW="3936960" imgH="711000" progId="Equation.3">
                  <p:embed/>
                </p:oleObj>
              </mc:Choice>
              <mc:Fallback>
                <p:oleObj name="Equation" r:id="rId11" imgW="3936960" imgH="711000" progId="Equation.3">
                  <p:embed/>
                  <p:pic>
                    <p:nvPicPr>
                      <p:cNvPr id="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776663"/>
                        <a:ext cx="7196138" cy="1323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14696"/>
              </p:ext>
            </p:extLst>
          </p:nvPr>
        </p:nvGraphicFramePr>
        <p:xfrm>
          <a:off x="1401064" y="5321299"/>
          <a:ext cx="2456562" cy="787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8" name="Equation" r:id="rId13" imgW="1333440" imgH="419040" progId="Equation.3">
                  <p:embed/>
                </p:oleObj>
              </mc:Choice>
              <mc:Fallback>
                <p:oleObj name="Equation" r:id="rId13" imgW="1333440" imgH="419040" progId="Equation.3">
                  <p:embed/>
                  <p:pic>
                    <p:nvPicPr>
                      <p:cNvPr id="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064" y="5321299"/>
                        <a:ext cx="2456562" cy="7875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6617875" y="5240534"/>
            <a:ext cx="1501041" cy="695894"/>
          </a:xfrm>
          <a:custGeom>
            <a:avLst/>
            <a:gdLst>
              <a:gd name="connsiteX0" fmla="*/ 1384663 w 1384663"/>
              <a:gd name="connsiteY0" fmla="*/ 679268 h 679268"/>
              <a:gd name="connsiteX1" fmla="*/ 383177 w 1384663"/>
              <a:gd name="connsiteY1" fmla="*/ 513806 h 679268"/>
              <a:gd name="connsiteX2" fmla="*/ 0 w 1384663"/>
              <a:gd name="connsiteY2" fmla="*/ 0 h 679268"/>
              <a:gd name="connsiteX0" fmla="*/ 1501041 w 1501041"/>
              <a:gd name="connsiteY0" fmla="*/ 695894 h 695894"/>
              <a:gd name="connsiteX1" fmla="*/ 383177 w 1501041"/>
              <a:gd name="connsiteY1" fmla="*/ 513806 h 695894"/>
              <a:gd name="connsiteX2" fmla="*/ 0 w 1501041"/>
              <a:gd name="connsiteY2" fmla="*/ 0 h 695894"/>
              <a:gd name="connsiteX0" fmla="*/ 1501041 w 1501041"/>
              <a:gd name="connsiteY0" fmla="*/ 695894 h 695894"/>
              <a:gd name="connsiteX1" fmla="*/ 383177 w 1501041"/>
              <a:gd name="connsiteY1" fmla="*/ 513806 h 695894"/>
              <a:gd name="connsiteX2" fmla="*/ 0 w 1501041"/>
              <a:gd name="connsiteY2" fmla="*/ 0 h 695894"/>
              <a:gd name="connsiteX0" fmla="*/ 1501041 w 1501041"/>
              <a:gd name="connsiteY0" fmla="*/ 695894 h 695894"/>
              <a:gd name="connsiteX1" fmla="*/ 615933 w 1501041"/>
              <a:gd name="connsiteY1" fmla="*/ 588621 h 695894"/>
              <a:gd name="connsiteX2" fmla="*/ 0 w 1501041"/>
              <a:gd name="connsiteY2" fmla="*/ 0 h 695894"/>
              <a:gd name="connsiteX0" fmla="*/ 1501041 w 1501041"/>
              <a:gd name="connsiteY0" fmla="*/ 695894 h 695894"/>
              <a:gd name="connsiteX1" fmla="*/ 615933 w 1501041"/>
              <a:gd name="connsiteY1" fmla="*/ 588621 h 695894"/>
              <a:gd name="connsiteX2" fmla="*/ 0 w 1501041"/>
              <a:gd name="connsiteY2" fmla="*/ 0 h 695894"/>
              <a:gd name="connsiteX0" fmla="*/ 1501041 w 1501041"/>
              <a:gd name="connsiteY0" fmla="*/ 695894 h 695894"/>
              <a:gd name="connsiteX1" fmla="*/ 615933 w 1501041"/>
              <a:gd name="connsiteY1" fmla="*/ 588621 h 695894"/>
              <a:gd name="connsiteX2" fmla="*/ 0 w 1501041"/>
              <a:gd name="connsiteY2" fmla="*/ 0 h 6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041" h="695894">
                <a:moveTo>
                  <a:pt x="1501041" y="695894"/>
                </a:moveTo>
                <a:cubicBezTo>
                  <a:pt x="1273628" y="412074"/>
                  <a:pt x="896586" y="635331"/>
                  <a:pt x="615933" y="588621"/>
                </a:cubicBezTo>
                <a:cubicBezTo>
                  <a:pt x="252153" y="525286"/>
                  <a:pt x="76200" y="20029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7003649" y="594945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b="1" dirty="0">
                <a:solidFill>
                  <a:srgbClr val="FF0000"/>
                </a:solidFill>
              </a:rPr>
              <a:t>Matrice </a:t>
            </a:r>
            <a:r>
              <a:rPr lang="fr-CA" sz="1800" b="1" dirty="0" err="1">
                <a:solidFill>
                  <a:srgbClr val="FF0000"/>
                </a:solidFill>
              </a:rPr>
              <a:t>jacobienne</a:t>
            </a:r>
            <a:endParaRPr lang="en-CA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735380"/>
              </p:ext>
            </p:extLst>
          </p:nvPr>
        </p:nvGraphicFramePr>
        <p:xfrm>
          <a:off x="2715990" y="1296485"/>
          <a:ext cx="5238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9" name="Equation" r:id="rId15" imgW="215640" imgH="203040" progId="Equation.3">
                  <p:embed/>
                </p:oleObj>
              </mc:Choice>
              <mc:Fallback>
                <p:oleObj name="Equation" r:id="rId15" imgW="215640" imgH="20304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990" y="1296485"/>
                        <a:ext cx="523875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28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469072"/>
              </p:ext>
            </p:extLst>
          </p:nvPr>
        </p:nvGraphicFramePr>
        <p:xfrm>
          <a:off x="3892522" y="1578375"/>
          <a:ext cx="4318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7" name="Equation" r:id="rId3" imgW="177480" imgH="177480" progId="Equation.3">
                  <p:embed/>
                </p:oleObj>
              </mc:Choice>
              <mc:Fallback>
                <p:oleObj name="Equation" r:id="rId3" imgW="177480" imgH="17748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522" y="1578375"/>
                        <a:ext cx="431800" cy="439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953225"/>
              </p:ext>
            </p:extLst>
          </p:nvPr>
        </p:nvGraphicFramePr>
        <p:xfrm>
          <a:off x="4892592" y="1560551"/>
          <a:ext cx="431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8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2592" y="1560551"/>
                        <a:ext cx="431800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807452"/>
              </p:ext>
            </p:extLst>
          </p:nvPr>
        </p:nvGraphicFramePr>
        <p:xfrm>
          <a:off x="5963956" y="1548114"/>
          <a:ext cx="338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9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3956" y="1548114"/>
                        <a:ext cx="338138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05969" y="1928282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Même chose pour </a:t>
            </a:r>
            <a:r>
              <a:rPr lang="fr-CA" sz="1800" b="1" dirty="0">
                <a:solidFill>
                  <a:srgbClr val="FF0000"/>
                </a:solidFill>
              </a:rPr>
              <a:t>1 </a:t>
            </a:r>
            <a:r>
              <a:rPr lang="en-CA" sz="1800" b="1" dirty="0" err="1">
                <a:solidFill>
                  <a:srgbClr val="FF0000"/>
                </a:solidFill>
              </a:rPr>
              <a:t>couche</a:t>
            </a:r>
            <a:r>
              <a:rPr lang="en-CA" sz="1800" b="1" dirty="0">
                <a:solidFill>
                  <a:srgbClr val="FF0000"/>
                </a:solidFill>
              </a:rPr>
              <a:t> 5x4 et </a:t>
            </a:r>
            <a:r>
              <a:rPr lang="en-CA" sz="1800" b="1" dirty="0" err="1">
                <a:solidFill>
                  <a:srgbClr val="FF0000"/>
                </a:solidFill>
              </a:rPr>
              <a:t>une</a:t>
            </a:r>
            <a:r>
              <a:rPr lang="en-CA" sz="1800" b="1" dirty="0">
                <a:solidFill>
                  <a:srgbClr val="FF0000"/>
                </a:solidFill>
              </a:rPr>
              <a:t> </a:t>
            </a:r>
            <a:r>
              <a:rPr lang="en-CA" sz="1800" b="1" i="1" dirty="0">
                <a:solidFill>
                  <a:srgbClr val="FF0000"/>
                </a:solidFill>
              </a:rPr>
              <a:t>batch</a:t>
            </a:r>
            <a:r>
              <a:rPr lang="en-CA" sz="1800" b="1" dirty="0">
                <a:solidFill>
                  <a:srgbClr val="FF0000"/>
                </a:solidFill>
              </a:rPr>
              <a:t> de 3 </a:t>
            </a:r>
            <a:r>
              <a:rPr lang="en-CA" sz="1800" b="1" dirty="0" err="1">
                <a:solidFill>
                  <a:srgbClr val="FF0000"/>
                </a:solidFill>
              </a:rPr>
              <a:t>données</a:t>
            </a:r>
            <a:endParaRPr lang="fr-CA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502542"/>
              </p:ext>
            </p:extLst>
          </p:nvPr>
        </p:nvGraphicFramePr>
        <p:xfrm>
          <a:off x="2203450" y="2441575"/>
          <a:ext cx="4816475" cy="340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0" name="Equation" r:id="rId9" imgW="2920680" imgH="2031840" progId="Equation.3">
                  <p:embed/>
                </p:oleObj>
              </mc:Choice>
              <mc:Fallback>
                <p:oleObj name="Equation" r:id="rId9" imgW="2920680" imgH="2031840" progId="Equation.3">
                  <p:embed/>
                  <p:pic>
                    <p:nvPicPr>
                      <p:cNvPr id="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450" y="2441575"/>
                        <a:ext cx="4816475" cy="3409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690802"/>
              </p:ext>
            </p:extLst>
          </p:nvPr>
        </p:nvGraphicFramePr>
        <p:xfrm>
          <a:off x="2230554" y="5995486"/>
          <a:ext cx="2303463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1" name="Equation" r:id="rId11" imgW="1396800" imgH="393480" progId="Equation.3">
                  <p:embed/>
                </p:oleObj>
              </mc:Choice>
              <mc:Fallback>
                <p:oleObj name="Equation" r:id="rId11" imgW="1396800" imgH="393480" progId="Equation.3">
                  <p:embed/>
                  <p:pic>
                    <p:nvPicPr>
                      <p:cNvPr id="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554" y="5995486"/>
                        <a:ext cx="2303463" cy="661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432121"/>
              </p:ext>
            </p:extLst>
          </p:nvPr>
        </p:nvGraphicFramePr>
        <p:xfrm>
          <a:off x="3087688" y="65088"/>
          <a:ext cx="3324225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2" name="Equation" r:id="rId13" imgW="2603160" imgH="1168200" progId="Equation.3">
                  <p:embed/>
                </p:oleObj>
              </mc:Choice>
              <mc:Fallback>
                <p:oleObj name="Equation" r:id="rId13" imgW="2603160" imgH="1168200" progId="Equation.3">
                  <p:embed/>
                  <p:pic>
                    <p:nvPicPr>
                      <p:cNvPr id="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8" y="65088"/>
                        <a:ext cx="3324225" cy="1520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465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" y="95794"/>
            <a:ext cx="8786948" cy="1143000"/>
          </a:xfrm>
        </p:spPr>
        <p:txBody>
          <a:bodyPr/>
          <a:lstStyle/>
          <a:p>
            <a:r>
              <a:rPr lang="fr-CA" dirty="0"/>
              <a:t>Vectorisation de la rétro-propagation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679269" y="1105988"/>
            <a:ext cx="7563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 résumé, lorsqu’on rétro-propage le gradient d’une batch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86418" y="2410208"/>
            <a:ext cx="1457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Au niveau</a:t>
            </a:r>
          </a:p>
          <a:p>
            <a:pPr algn="ctr"/>
            <a:r>
              <a:rPr lang="fr-CA" b="1" dirty="0"/>
              <a:t>neuronal</a:t>
            </a:r>
            <a:endParaRPr lang="en-CA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9705" y="4722807"/>
            <a:ext cx="179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Au niveau</a:t>
            </a:r>
          </a:p>
          <a:p>
            <a:pPr algn="ctr"/>
            <a:r>
              <a:rPr lang="fr-CA" b="1" dirty="0"/>
              <a:t>de la couche</a:t>
            </a:r>
            <a:endParaRPr lang="en-CA" b="1" dirty="0"/>
          </a:p>
        </p:txBody>
      </p:sp>
      <p:sp>
        <p:nvSpPr>
          <p:cNvPr id="9" name="Rectangle 8"/>
          <p:cNvSpPr/>
          <p:nvPr/>
        </p:nvSpPr>
        <p:spPr>
          <a:xfrm>
            <a:off x="426720" y="2081349"/>
            <a:ext cx="7733211" cy="16197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26719" y="4214839"/>
            <a:ext cx="7733211" cy="193341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2403566" y="2081349"/>
            <a:ext cx="0" cy="1619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403566" y="4214839"/>
            <a:ext cx="0" cy="19334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15692" y="2081349"/>
            <a:ext cx="0" cy="1619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15692" y="4214839"/>
            <a:ext cx="0" cy="19334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93772" y="2386193"/>
            <a:ext cx="2329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Multi.</a:t>
            </a:r>
          </a:p>
          <a:p>
            <a:pPr algn="ctr"/>
            <a:r>
              <a:rPr lang="fr-CA" b="1" dirty="0"/>
              <a:t>Vecteur-Matrice</a:t>
            </a:r>
            <a:endParaRPr lang="en-CA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374726" y="4698792"/>
            <a:ext cx="2367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Multi.</a:t>
            </a:r>
          </a:p>
          <a:p>
            <a:pPr algn="ctr"/>
            <a:r>
              <a:rPr lang="fr-CA" b="1" dirty="0"/>
              <a:t>Matrice-Matrice</a:t>
            </a:r>
            <a:endParaRPr lang="en-CA" b="1" dirty="0"/>
          </a:p>
        </p:txBody>
      </p:sp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102655"/>
              </p:ext>
            </p:extLst>
          </p:nvPr>
        </p:nvGraphicFramePr>
        <p:xfrm>
          <a:off x="5260895" y="2214223"/>
          <a:ext cx="2303463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1" name="Equation" r:id="rId3" imgW="1396800" imgH="863280" progId="Equation.3">
                  <p:embed/>
                </p:oleObj>
              </mc:Choice>
              <mc:Fallback>
                <p:oleObj name="Equation" r:id="rId3" imgW="1396800" imgH="8632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895" y="2214223"/>
                        <a:ext cx="2303463" cy="1452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923800"/>
              </p:ext>
            </p:extLst>
          </p:nvPr>
        </p:nvGraphicFramePr>
        <p:xfrm>
          <a:off x="5286375" y="4429125"/>
          <a:ext cx="230346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2" name="Equation" r:id="rId5" imgW="1396800" imgH="812520" progId="Equation.3">
                  <p:embed/>
                </p:oleObj>
              </mc:Choice>
              <mc:Fallback>
                <p:oleObj name="Equation" r:id="rId5" imgW="1396800" imgH="812520" progId="Equation.3">
                  <p:embed/>
                  <p:pic>
                    <p:nvPicPr>
                      <p:cNvPr id="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75" y="4429125"/>
                        <a:ext cx="2303463" cy="1368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37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Pour plus de détails: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166437" y="2909046"/>
            <a:ext cx="8811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/>
              <a:t>https://medium.com/datathings/vectorized-implementation-of-back-propagation-1011884df84</a:t>
            </a:r>
          </a:p>
          <a:p>
            <a:r>
              <a:rPr lang="en-CA" sz="1800" dirty="0"/>
              <a:t>https://peterroelants.github.io/posts/neural-network-implementation-part04/</a:t>
            </a:r>
          </a:p>
          <a:p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86610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 dirty="0">
                <a:solidFill>
                  <a:srgbClr val="000000"/>
                </a:solidFill>
              </a:rPr>
              <a:t>Perceptron </a:t>
            </a:r>
            <a:r>
              <a:rPr lang="en-US" sz="4400" kern="0" dirty="0" err="1">
                <a:solidFill>
                  <a:srgbClr val="000000"/>
                </a:solidFill>
              </a:rPr>
              <a:t>Multiclasse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50759" y="980935"/>
            <a:ext cx="4490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Fonction</a:t>
            </a:r>
            <a:r>
              <a:rPr lang="en-US" dirty="0"/>
              <a:t> de </a:t>
            </a:r>
            <a:r>
              <a:rPr lang="en-US" dirty="0" err="1"/>
              <a:t>coût</a:t>
            </a:r>
            <a:r>
              <a:rPr lang="en-US" dirty="0"/>
              <a:t> (</a:t>
            </a:r>
            <a:r>
              <a:rPr lang="en-US" b="1" i="1" dirty="0">
                <a:solidFill>
                  <a:srgbClr val="FF0000"/>
                </a:solidFill>
              </a:rPr>
              <a:t>Perceptron loss</a:t>
            </a:r>
            <a:r>
              <a:rPr lang="en-US" dirty="0"/>
              <a:t>)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1601788" y="1684338"/>
          <a:ext cx="42576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Equation" r:id="rId3" imgW="2133360" imgH="393480" progId="Equation.DSMT4">
                  <p:embed/>
                </p:oleObj>
              </mc:Choice>
              <mc:Fallback>
                <p:oleObj name="Equation" r:id="rId3" imgW="2133360" imgH="393480" progId="Equation.DSMT4">
                  <p:embed/>
                  <p:pic>
                    <p:nvPicPr>
                      <p:cNvPr id="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1684338"/>
                        <a:ext cx="425767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559740"/>
              </p:ext>
            </p:extLst>
          </p:nvPr>
        </p:nvGraphicFramePr>
        <p:xfrm>
          <a:off x="3036888" y="3870325"/>
          <a:ext cx="3463925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Equation" r:id="rId5" imgW="1498320" imgH="787320" progId="Equation.3">
                  <p:embed/>
                </p:oleObj>
              </mc:Choice>
              <mc:Fallback>
                <p:oleObj name="Equation" r:id="rId5" imgW="1498320" imgH="78732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6888" y="3870325"/>
                        <a:ext cx="3463925" cy="18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039251"/>
              </p:ext>
            </p:extLst>
          </p:nvPr>
        </p:nvGraphicFramePr>
        <p:xfrm>
          <a:off x="4062121" y="2633023"/>
          <a:ext cx="5873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Equation" r:id="rId7" imgW="253800" imgH="241200" progId="Equation.3">
                  <p:embed/>
                </p:oleObj>
              </mc:Choice>
              <mc:Fallback>
                <p:oleObj name="Equation" r:id="rId7" imgW="253800" imgH="2412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2121" y="2633023"/>
                        <a:ext cx="587375" cy="5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Brace 2"/>
          <p:cNvSpPr/>
          <p:nvPr/>
        </p:nvSpPr>
        <p:spPr>
          <a:xfrm rot="5400000">
            <a:off x="4167270" y="1574463"/>
            <a:ext cx="235771" cy="1771868"/>
          </a:xfrm>
          <a:prstGeom prst="rightBrace">
            <a:avLst>
              <a:gd name="adj1" fmla="val 4176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02099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mini-batch sgd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97" y="2168174"/>
            <a:ext cx="8533305" cy="26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2289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initialiser un réseau de neurones?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028219"/>
              </p:ext>
            </p:extLst>
          </p:nvPr>
        </p:nvGraphicFramePr>
        <p:xfrm>
          <a:off x="1906898" y="2611886"/>
          <a:ext cx="5161909" cy="2347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3" name="Equation" r:id="rId3" imgW="393480" imgH="177480" progId="Equation.DSMT4">
                  <p:embed/>
                </p:oleObj>
              </mc:Choice>
              <mc:Fallback>
                <p:oleObj name="Equation" r:id="rId3" imgW="393480" imgH="17748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898" y="2611886"/>
                        <a:ext cx="5161909" cy="2347191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01042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531" y="143849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Initialisation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6840" y="1486601"/>
                <a:ext cx="5674951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b="1" dirty="0"/>
                  <a:t>Première idée</a:t>
                </a:r>
                <a:r>
                  <a:rPr lang="fr-CA" dirty="0"/>
                  <a:t>: faibles valeurs aléatoires</a:t>
                </a:r>
              </a:p>
              <a:p>
                <a:r>
                  <a:rPr lang="fr-CA" dirty="0"/>
                  <a:t> (Gaussienne </a:t>
                </a:r>
                <a14:m>
                  <m:oMath xmlns:m="http://schemas.openxmlformats.org/officeDocument/2006/math">
                    <m:r>
                      <a:rPr lang="fr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=0.01)</m:t>
                    </m:r>
                  </m:oMath>
                </a14:m>
                <a:endParaRPr lang="en-US" dirty="0"/>
              </a:p>
              <a:p>
                <a:endParaRPr lang="fr-CA" dirty="0"/>
              </a:p>
              <a:p>
                <a:endParaRPr lang="fr-CA" dirty="0"/>
              </a:p>
              <a:p>
                <a:endParaRPr lang="fr-CA" dirty="0"/>
              </a:p>
              <a:p>
                <a:endParaRPr lang="fr-CA" dirty="0"/>
              </a:p>
              <a:p>
                <a:r>
                  <a:rPr lang="fr-CA" dirty="0"/>
                  <a:t>Fonctionne bien pour de petits réseaux mais </a:t>
                </a:r>
              </a:p>
              <a:p>
                <a:r>
                  <a:rPr lang="fr-CA" b="1" dirty="0">
                    <a:solidFill>
                      <a:srgbClr val="FF0000"/>
                    </a:solidFill>
                  </a:rPr>
                  <a:t>pas pour des réseaux profonds</a:t>
                </a:r>
                <a:r>
                  <a:rPr lang="fr-CA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40" y="1486601"/>
                <a:ext cx="5674951" cy="3046988"/>
              </a:xfrm>
              <a:prstGeom prst="rect">
                <a:avLst/>
              </a:prstGeom>
              <a:blipFill>
                <a:blip r:embed="rId2"/>
                <a:stretch>
                  <a:fillRect l="-1611" t="-1600" r="-752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76315" y="2823488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b="1" dirty="0">
                <a:latin typeface="Courier New" panose="02070309020205020404" pitchFamily="49" charset="0"/>
                <a:cs typeface="Courier New" panose="02070309020205020404" pitchFamily="49" charset="0"/>
              </a:rPr>
              <a:t>=0.01*</a:t>
            </a:r>
            <a:r>
              <a:rPr lang="fr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b="1" dirty="0">
                <a:latin typeface="Courier New" panose="02070309020205020404" pitchFamily="49" charset="0"/>
                <a:cs typeface="Courier New" panose="02070309020205020404" pitchFamily="49" charset="0"/>
              </a:rPr>
              <a:t>(H_i,H_im1)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4" descr="Worker with screwdrive Free Pho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34" y="4622040"/>
            <a:ext cx="1942332" cy="194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05932" y="5039479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E.g</a:t>
            </a:r>
            <a:r>
              <a:rPr lang="fr-CA" dirty="0"/>
              <a:t>. réseau à 10 couches avec 500 neurones par</a:t>
            </a:r>
          </a:p>
          <a:p>
            <a:r>
              <a:rPr lang="fr-CA" dirty="0"/>
              <a:t>couche et des </a:t>
            </a:r>
            <a:r>
              <a:rPr lang="fr-CA" b="1" dirty="0" err="1">
                <a:solidFill>
                  <a:srgbClr val="FF0000"/>
                </a:solidFill>
              </a:rPr>
              <a:t>tanh</a:t>
            </a:r>
            <a:r>
              <a:rPr lang="fr-CA" dirty="0"/>
              <a:t> comme fonctions d’activation.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807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22" name="Picture 2" descr="Image result for ta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688" y="2074872"/>
            <a:ext cx="4897498" cy="31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92317" y="1056290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Rappel </a:t>
            </a:r>
            <a:r>
              <a:rPr lang="fr-CA" dirty="0" err="1"/>
              <a:t>tanh</a:t>
            </a:r>
            <a:r>
              <a:rPr lang="fr-CA" dirty="0"/>
              <a:t>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0140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9" y="652399"/>
            <a:ext cx="8092587" cy="6031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84336" y="6620003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89031" y="190734"/>
            <a:ext cx="6574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Histogrammes des valeurs de sortie des 10 couches.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0544" y="948993"/>
            <a:ext cx="3371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rgbClr val="FF0000"/>
                </a:solidFill>
              </a:rPr>
              <a:t>L’activation des couches devient zéro!</a:t>
            </a:r>
          </a:p>
        </p:txBody>
      </p:sp>
    </p:spTree>
    <p:extLst>
      <p:ext uri="{BB962C8B-B14F-4D97-AF65-F5344CB8AC3E}">
        <p14:creationId xmlns:p14="http://schemas.microsoft.com/office/powerpoint/2010/main" val="31037744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9" y="652399"/>
            <a:ext cx="8092587" cy="6031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84336" y="6620003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89031" y="190734"/>
            <a:ext cx="6574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Histogrammes des valeurs de sortie des 10 couches.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0544" y="948993"/>
            <a:ext cx="3371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Vous voyez ce qui arrive à la </a:t>
            </a:r>
            <a:r>
              <a:rPr lang="fr-CA" b="1" i="1" dirty="0" err="1">
                <a:solidFill>
                  <a:srgbClr val="FF0000"/>
                </a:solidFill>
              </a:rPr>
              <a:t>forward</a:t>
            </a:r>
            <a:r>
              <a:rPr lang="fr-CA" b="1" i="1" dirty="0">
                <a:solidFill>
                  <a:srgbClr val="FF0000"/>
                </a:solidFill>
              </a:rPr>
              <a:t> </a:t>
            </a:r>
            <a:r>
              <a:rPr lang="fr-CA" b="1" i="1" dirty="0" err="1">
                <a:solidFill>
                  <a:srgbClr val="FF0000"/>
                </a:solidFill>
              </a:rPr>
              <a:t>pass</a:t>
            </a:r>
            <a:r>
              <a:rPr lang="fr-CA" b="1" i="1" dirty="0">
                <a:solidFill>
                  <a:srgbClr val="FF0000"/>
                </a:solidFill>
              </a:rPr>
              <a:t> </a:t>
            </a:r>
            <a:r>
              <a:rPr lang="fr-CA" dirty="0"/>
              <a:t>et la </a:t>
            </a:r>
            <a:r>
              <a:rPr lang="fr-CA" b="1" dirty="0" err="1">
                <a:solidFill>
                  <a:srgbClr val="FF0000"/>
                </a:solidFill>
              </a:rPr>
              <a:t>rétropropagation</a:t>
            </a:r>
            <a:r>
              <a:rPr lang="fr-CA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707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8" y="337290"/>
            <a:ext cx="7553325" cy="617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0304" y="6395189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690007" y="269271"/>
            <a:ext cx="7287151" cy="409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41997" y="848017"/>
            <a:ext cx="3837115" cy="1317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4852" y="269271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b="1" dirty="0">
                <a:latin typeface="Courier New" panose="02070309020205020404" pitchFamily="49" charset="0"/>
                <a:cs typeface="Courier New" panose="02070309020205020404" pitchFamily="49" charset="0"/>
              </a:rPr>
              <a:t>(H_i,H_im1)*1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346378" y="730936"/>
            <a:ext cx="16830" cy="824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55701" y="1555578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au lieu de 0.01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8461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8" y="337290"/>
            <a:ext cx="7553325" cy="617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0304" y="6395189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690007" y="269271"/>
            <a:ext cx="7287151" cy="409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5656" y="579705"/>
            <a:ext cx="3837115" cy="1317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4022" y="1178062"/>
            <a:ext cx="42402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sortie des neurones</a:t>
            </a:r>
          </a:p>
          <a:p>
            <a:r>
              <a:rPr lang="fr-CA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sature à 1 ou -1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4852" y="269271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b="1" dirty="0">
                <a:latin typeface="Courier New" panose="02070309020205020404" pitchFamily="49" charset="0"/>
                <a:cs typeface="Courier New" panose="02070309020205020404" pitchFamily="49" charset="0"/>
              </a:rPr>
              <a:t>(H_i,H_im1)*1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930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8" y="337290"/>
            <a:ext cx="7553325" cy="617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0304" y="6395189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690007" y="269271"/>
            <a:ext cx="7287151" cy="409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41997" y="848017"/>
            <a:ext cx="3837115" cy="1317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40544" y="948993"/>
            <a:ext cx="3371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Vous voyez ce qui arrive à la </a:t>
            </a:r>
            <a:r>
              <a:rPr lang="fr-CA" b="1" i="1" dirty="0" err="1">
                <a:solidFill>
                  <a:srgbClr val="FF0000"/>
                </a:solidFill>
              </a:rPr>
              <a:t>forward</a:t>
            </a:r>
            <a:r>
              <a:rPr lang="fr-CA" b="1" i="1" dirty="0">
                <a:solidFill>
                  <a:srgbClr val="FF0000"/>
                </a:solidFill>
              </a:rPr>
              <a:t> </a:t>
            </a:r>
            <a:r>
              <a:rPr lang="fr-CA" b="1" i="1" dirty="0" err="1">
                <a:solidFill>
                  <a:srgbClr val="FF0000"/>
                </a:solidFill>
              </a:rPr>
              <a:t>pass</a:t>
            </a:r>
            <a:r>
              <a:rPr lang="fr-CA" b="1" i="1" dirty="0">
                <a:solidFill>
                  <a:srgbClr val="FF0000"/>
                </a:solidFill>
              </a:rPr>
              <a:t> </a:t>
            </a:r>
            <a:r>
              <a:rPr lang="fr-CA" dirty="0"/>
              <a:t>et la </a:t>
            </a:r>
            <a:r>
              <a:rPr lang="fr-CA" b="1" dirty="0" err="1">
                <a:solidFill>
                  <a:srgbClr val="FF0000"/>
                </a:solidFill>
              </a:rPr>
              <a:t>rétropropagation</a:t>
            </a:r>
            <a:r>
              <a:rPr lang="fr-CA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4852" y="269271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b="1" dirty="0">
                <a:latin typeface="Courier New" panose="02070309020205020404" pitchFamily="49" charset="0"/>
                <a:cs typeface="Courier New" panose="02070309020205020404" pitchFamily="49" charset="0"/>
              </a:rPr>
              <a:t>(H_i,H_im1)*1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528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079399"/>
              </p:ext>
            </p:extLst>
          </p:nvPr>
        </p:nvGraphicFramePr>
        <p:xfrm>
          <a:off x="657433" y="809834"/>
          <a:ext cx="7619335" cy="574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5" name="Image" r:id="rId3" imgW="10907640" imgH="8190360" progId="Photoshop.Image.11">
                  <p:embed/>
                </p:oleObj>
              </mc:Choice>
              <mc:Fallback>
                <p:oleObj name="Image" r:id="rId3" imgW="10907640" imgH="8190360" progId="Photoshop.Image.11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7433" y="809834"/>
                        <a:ext cx="7619335" cy="574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224019" y="1346446"/>
            <a:ext cx="4179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MT"/>
              </a:rPr>
              <a:t>Initialization de type “Xavier”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dirty="0" err="1">
                <a:solidFill>
                  <a:srgbClr val="0000FF"/>
                </a:solidFill>
                <a:latin typeface="ArialMT"/>
              </a:rPr>
              <a:t>Glorot</a:t>
            </a:r>
            <a:r>
              <a:rPr lang="en-US" dirty="0">
                <a:solidFill>
                  <a:srgbClr val="0000FF"/>
                </a:solidFill>
                <a:latin typeface="ArialMT"/>
              </a:rPr>
              <a:t> et al., 2010]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60304" y="6395189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139805" y="165289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(H_i,H_im1)</a:t>
            </a:r>
            <a:r>
              <a:rPr lang="en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H_im1</a:t>
            </a:r>
            <a:r>
              <a:rPr lang="en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513796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99732</TotalTime>
  <Words>3672</Words>
  <Application>Microsoft Office PowerPoint</Application>
  <PresentationFormat>Affichage à l'écran (4:3)</PresentationFormat>
  <Paragraphs>926</Paragraphs>
  <Slides>148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148</vt:i4>
      </vt:variant>
    </vt:vector>
  </HeadingPairs>
  <TitlesOfParts>
    <vt:vector size="149" baseType="lpstr">
      <vt:lpstr>Modèle par défaut</vt:lpstr>
      <vt:lpstr>Réseaux de neurones IFT 725</vt:lpstr>
      <vt:lpstr>Séparation linéaire</vt:lpstr>
      <vt:lpstr>Présentation PowerPoint</vt:lpstr>
      <vt:lpstr>Présentation PowerPoint</vt:lpstr>
      <vt:lpstr>Régression logistique (2D, 2 classes)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Régression logistique multiclasse</vt:lpstr>
      <vt:lpstr>Régression logistique multiclasse</vt:lpstr>
      <vt:lpstr>Régression logistique multiclasse</vt:lpstr>
      <vt:lpstr>Régression logistique multiclasse</vt:lpstr>
      <vt:lpstr>Tous les détails du gradient de l’entropie croisée :</vt:lpstr>
      <vt:lpstr>Présentation PowerPoint</vt:lpstr>
      <vt:lpstr>Maximum a posteriori</vt:lpstr>
      <vt:lpstr>Optimisation</vt:lpstr>
      <vt:lpstr>Maintenant, rendons le réseau profond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Example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Simulation</vt:lpstr>
      <vt:lpstr>Comment faire une prédiction?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On résoud le problème de la disparition du gradient à l’aide d’autres fonctions d’activations</vt:lpstr>
      <vt:lpstr>Fonction d’activation</vt:lpstr>
      <vt:lpstr>Fonction d’activation</vt:lpstr>
      <vt:lpstr>Qu’arrive-t-il lorsque le vecteur d’entrée    d’un neurone est toujours positif?</vt:lpstr>
      <vt:lpstr>Fonction d’activation</vt:lpstr>
      <vt:lpstr>Fonction d’activation</vt:lpstr>
      <vt:lpstr>Fonction d’activation</vt:lpstr>
      <vt:lpstr>Fonction d’activation</vt:lpstr>
      <vt:lpstr>Fonction d’activation</vt:lpstr>
      <vt:lpstr>Fonction d’activation</vt:lpstr>
      <vt:lpstr>En pratique</vt:lpstr>
      <vt:lpstr>Les bonnes pratiques</vt:lpstr>
      <vt:lpstr>Optimisation</vt:lpstr>
      <vt:lpstr>Optimisation</vt:lpstr>
      <vt:lpstr>Optimisation</vt:lpstr>
      <vt:lpstr>Présentation PowerPoint</vt:lpstr>
      <vt:lpstr>Présentation PowerPoint</vt:lpstr>
      <vt:lpstr>Solution</vt:lpstr>
      <vt:lpstr>Solution</vt:lpstr>
      <vt:lpstr>Solution</vt:lpstr>
      <vt:lpstr>Solution</vt:lpstr>
      <vt:lpstr>Vectorisation de la propagation avant</vt:lpstr>
      <vt:lpstr>Vectoriser la rétropropagation</vt:lpstr>
      <vt:lpstr>Vectoriser la rétropropagation</vt:lpstr>
      <vt:lpstr>Vectoriser la rétropropagation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Vectorisation de la rétro-propagation</vt:lpstr>
      <vt:lpstr>Pour plus de détails:</vt:lpstr>
      <vt:lpstr>Présentation PowerPoint</vt:lpstr>
      <vt:lpstr>Comment initialiser un réseau de neurones?</vt:lpstr>
      <vt:lpstr>Initialisation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« sanity checks » ou vérifications diligentes</vt:lpstr>
      <vt:lpstr>Sanity checks </vt:lpstr>
      <vt:lpstr>Sanity checks </vt:lpstr>
      <vt:lpstr>Sanity checks</vt:lpstr>
      <vt:lpstr>Sanity checks </vt:lpstr>
      <vt:lpstr>Sanity checks </vt:lpstr>
      <vt:lpstr>Sanity checks</vt:lpstr>
      <vt:lpstr>Sanity checks</vt:lpstr>
      <vt:lpstr>Sanity checks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Autres bonnes pratique  Dropout</vt:lpstr>
      <vt:lpstr>Dropout</vt:lpstr>
      <vt:lpstr>Dropout</vt:lpstr>
      <vt:lpstr>Dropout</vt:lpstr>
      <vt:lpstr>Dropout</vt:lpstr>
      <vt:lpstr>Présentation PowerPoint</vt:lpstr>
      <vt:lpstr>Présentation PowerPoint</vt:lpstr>
      <vt:lpstr>Présentation PowerPoint</vt:lpstr>
      <vt:lpstr>Regardons pour un neurone</vt:lpstr>
      <vt:lpstr>Présentation PowerPoint</vt:lpstr>
      <vt:lpstr>NOTE   Au tp2, vous implanterez un dropout inverse.  À vous de le découvrir!</vt:lpstr>
      <vt:lpstr>Descente de gradient version améliorée</vt:lpstr>
      <vt:lpstr>Descente de gradient</vt:lpstr>
      <vt:lpstr>Descente de gradient : problème</vt:lpstr>
      <vt:lpstr>Descente de gradient : problème</vt:lpstr>
      <vt:lpstr>Descente de gradient : problème</vt:lpstr>
      <vt:lpstr>Descente de gradient : problème</vt:lpstr>
      <vt:lpstr>Présentation PowerPoint</vt:lpstr>
      <vt:lpstr>Descente de gradient + Momentum</vt:lpstr>
      <vt:lpstr>Présentation PowerPoint</vt:lpstr>
      <vt:lpstr>Présentation PowerPoint</vt:lpstr>
      <vt:lpstr>AdaGrad (décroissance automatique de h)</vt:lpstr>
      <vt:lpstr>AdaGrad (décroissance automatique de h)</vt:lpstr>
      <vt:lpstr>AdaGrad (décroissance automatique de h)</vt:lpstr>
      <vt:lpstr>RMSProp (AdaGrad amélioré)</vt:lpstr>
      <vt:lpstr>Présentation PowerPoint</vt:lpstr>
      <vt:lpstr>Adam (Combo entre Momentum et RMSProp)</vt:lpstr>
      <vt:lpstr>Adam (Combo entre Momentum et RMSProp)</vt:lpstr>
      <vt:lpstr>Adam (Combo entre Momentum et RMSProp)</vt:lpstr>
      <vt:lpstr>Adam (Version complète)</vt:lpstr>
      <vt:lpstr>Illustrations</vt:lpstr>
      <vt:lpstr>Autre excellent survol</vt:lpstr>
    </vt:vector>
  </TitlesOfParts>
  <Company>UdeM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d’images IFT 529</dc:title>
  <dc:creator>Pierre-Marc Jodoin</dc:creator>
  <cp:lastModifiedBy>PMJodoin</cp:lastModifiedBy>
  <cp:revision>2780</cp:revision>
  <cp:lastPrinted>2019-07-22T20:18:13Z</cp:lastPrinted>
  <dcterms:created xsi:type="dcterms:W3CDTF">2006-12-12T14:46:28Z</dcterms:created>
  <dcterms:modified xsi:type="dcterms:W3CDTF">2022-01-10T19:56:27Z</dcterms:modified>
</cp:coreProperties>
</file>